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3"/>
  </p:notesMasterIdLst>
  <p:sldIdLst>
    <p:sldId id="271" r:id="rId2"/>
    <p:sldId id="259" r:id="rId3"/>
    <p:sldId id="260" r:id="rId4"/>
    <p:sldId id="272" r:id="rId5"/>
    <p:sldId id="273" r:id="rId6"/>
    <p:sldId id="256" r:id="rId7"/>
    <p:sldId id="257" r:id="rId8"/>
    <p:sldId id="274" r:id="rId9"/>
    <p:sldId id="258" r:id="rId10"/>
    <p:sldId id="275" r:id="rId11"/>
    <p:sldId id="261" r:id="rId12"/>
    <p:sldId id="276" r:id="rId13"/>
    <p:sldId id="278" r:id="rId14"/>
    <p:sldId id="279" r:id="rId15"/>
    <p:sldId id="262" r:id="rId16"/>
    <p:sldId id="269" r:id="rId17"/>
    <p:sldId id="270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 autoAdjust="0"/>
    <p:restoredTop sz="98927" autoAdjust="0"/>
  </p:normalViewPr>
  <p:slideViewPr>
    <p:cSldViewPr snapToGrid="0" snapToObjects="1">
      <p:cViewPr varScale="1">
        <p:scale>
          <a:sx n="67" d="100"/>
          <a:sy n="67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1225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67" name="Shape 5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23" name="Shape 6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75" name="Shape 5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9" name="Shape 5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AndTwoObj" type="txAndTwoObj">
  <p:cSld name="txAndTwoObj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98628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Terms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04800" y="1008792"/>
            <a:ext cx="3968615" cy="51808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Numerator</a:t>
            </a:r>
          </a:p>
          <a:p>
            <a:r>
              <a:rPr lang="en-US" dirty="0" smtClean="0"/>
              <a:t>Denominator</a:t>
            </a:r>
          </a:p>
          <a:p>
            <a:endParaRPr lang="en-US" dirty="0" smtClean="0"/>
          </a:p>
          <a:p>
            <a:r>
              <a:rPr lang="en-US" dirty="0" smtClean="0"/>
              <a:t>Improper Fraction</a:t>
            </a:r>
          </a:p>
          <a:p>
            <a:endParaRPr lang="en-US" dirty="0" smtClean="0"/>
          </a:p>
          <a:p>
            <a:r>
              <a:rPr lang="en-US" dirty="0" smtClean="0"/>
              <a:t>Mixed Number</a:t>
            </a:r>
          </a:p>
          <a:p>
            <a:endParaRPr lang="en-US" dirty="0" smtClean="0"/>
          </a:p>
          <a:p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Equivalent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fractions</a:t>
            </a:r>
          </a:p>
          <a:p>
            <a:r>
              <a:rPr lang="en-US" baseline="0" dirty="0" smtClean="0"/>
              <a:t>Simplest</a:t>
            </a:r>
            <a:r>
              <a:rPr lang="en-US" dirty="0" smtClean="0"/>
              <a:t> Form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Shape 156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157" name="Shape 157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0387" y="1008792"/>
            <a:ext cx="2904626" cy="1275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681" y="2383996"/>
            <a:ext cx="2504333" cy="1529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0387" y="4009982"/>
            <a:ext cx="1055630" cy="807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t="25464" b="4729"/>
          <a:stretch/>
        </p:blipFill>
        <p:spPr>
          <a:xfrm>
            <a:off x="4117215" y="5004477"/>
            <a:ext cx="4873084" cy="146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0177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262" name="Shape 262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60" y="1585009"/>
            <a:ext cx="2938945" cy="1564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8649" y="1857867"/>
            <a:ext cx="162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 + 2 =</a:t>
            </a:r>
            <a:endParaRPr lang="en-US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275561" y="4940438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237649" y="4076674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44574" y="3922526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07038" y="469664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51544" y="4763572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21354" y="4390961"/>
            <a:ext cx="490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726202" y="398703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88666" y="478012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1633172" y="4809127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486202" y="4409919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150528" y="3951534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169860" y="4725657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3019586" y="4792580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29480" y="4452274"/>
            <a:ext cx="490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396416" y="4010436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377836" y="4841433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4341298" y="4870440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194328" y="4471232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782830" y="397493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21118" y="4843844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5727712" y="4853893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596629" y="4433315"/>
            <a:ext cx="64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8020047" y="4023632"/>
            <a:ext cx="650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endParaRPr lang="en-US" sz="4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982511" y="485462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34" name="Straight Connector 133"/>
          <p:cNvCxnSpPr/>
          <p:nvPr/>
        </p:nvCxnSpPr>
        <p:spPr>
          <a:xfrm>
            <a:off x="7832237" y="4864679"/>
            <a:ext cx="823715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291311" y="1315890"/>
            <a:ext cx="868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527430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5 0.06083 L 0.29673 0.4087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0" y="17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  <p:bldP spid="123" grpId="0"/>
      <p:bldP spid="124" grpId="0"/>
      <p:bldP spid="125" grpId="0"/>
      <p:bldP spid="127" grpId="0"/>
      <p:bldP spid="128" grpId="0"/>
      <p:bldP spid="129" grpId="0"/>
      <p:bldP spid="131" grpId="0"/>
      <p:bldP spid="132" grpId="0"/>
      <p:bldP spid="133" grpId="0"/>
      <p:bldP spid="137" grpId="0"/>
      <p:bldP spid="1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Borrowing…</a:t>
            </a:r>
          </a:p>
        </p:txBody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211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think of when you hear borrowing???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 borrowing come in handy with fractions??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When? Give an example if you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can.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3" name="Shape 483"/>
          <p:cNvGrpSpPr/>
          <p:nvPr/>
        </p:nvGrpSpPr>
        <p:grpSpPr>
          <a:xfrm>
            <a:off x="7142244" y="78092"/>
            <a:ext cx="1849356" cy="1520215"/>
            <a:chOff x="6150" y="3725"/>
            <a:chExt cx="2993850" cy="2992550"/>
          </a:xfrm>
        </p:grpSpPr>
        <p:sp>
          <p:nvSpPr>
            <p:cNvPr id="484" name="Shape 484"/>
            <p:cNvSpPr/>
            <p:nvPr/>
          </p:nvSpPr>
          <p:spPr>
            <a:xfrm>
              <a:off x="1749475" y="239700"/>
              <a:ext cx="1250525" cy="913875"/>
            </a:xfrm>
            <a:custGeom>
              <a:avLst/>
              <a:gdLst/>
              <a:ahLst/>
              <a:cxnLst/>
              <a:rect l="0" t="0" r="0" b="0"/>
              <a:pathLst>
                <a:path w="50021" h="36555" extrusionOk="0">
                  <a:moveTo>
                    <a:pt x="42259" y="2846"/>
                  </a:moveTo>
                  <a:lnTo>
                    <a:pt x="25011" y="16929"/>
                  </a:lnTo>
                  <a:lnTo>
                    <a:pt x="12444" y="0"/>
                  </a:lnTo>
                  <a:lnTo>
                    <a:pt x="9734" y="1348"/>
                  </a:lnTo>
                  <a:lnTo>
                    <a:pt x="7393" y="3146"/>
                  </a:lnTo>
                  <a:lnTo>
                    <a:pt x="5298" y="4944"/>
                  </a:lnTo>
                  <a:lnTo>
                    <a:pt x="3450" y="7041"/>
                  </a:lnTo>
                  <a:lnTo>
                    <a:pt x="1972" y="9288"/>
                  </a:lnTo>
                  <a:lnTo>
                    <a:pt x="863" y="11685"/>
                  </a:lnTo>
                  <a:lnTo>
                    <a:pt x="247" y="14232"/>
                  </a:lnTo>
                  <a:lnTo>
                    <a:pt x="0" y="16929"/>
                  </a:lnTo>
                  <a:lnTo>
                    <a:pt x="124" y="18876"/>
                  </a:lnTo>
                  <a:lnTo>
                    <a:pt x="493" y="20824"/>
                  </a:lnTo>
                  <a:lnTo>
                    <a:pt x="1109" y="22772"/>
                  </a:lnTo>
                  <a:lnTo>
                    <a:pt x="1972" y="24569"/>
                  </a:lnTo>
                  <a:lnTo>
                    <a:pt x="3081" y="26217"/>
                  </a:lnTo>
                  <a:lnTo>
                    <a:pt x="4313" y="27865"/>
                  </a:lnTo>
                  <a:lnTo>
                    <a:pt x="5668" y="29363"/>
                  </a:lnTo>
                  <a:lnTo>
                    <a:pt x="7393" y="30712"/>
                  </a:lnTo>
                  <a:lnTo>
                    <a:pt x="9118" y="32060"/>
                  </a:lnTo>
                  <a:lnTo>
                    <a:pt x="11089" y="33258"/>
                  </a:lnTo>
                  <a:lnTo>
                    <a:pt x="13060" y="34157"/>
                  </a:lnTo>
                  <a:lnTo>
                    <a:pt x="15278" y="35056"/>
                  </a:lnTo>
                  <a:lnTo>
                    <a:pt x="17619" y="35655"/>
                  </a:lnTo>
                  <a:lnTo>
                    <a:pt x="19959" y="36105"/>
                  </a:lnTo>
                  <a:lnTo>
                    <a:pt x="22423" y="36405"/>
                  </a:lnTo>
                  <a:lnTo>
                    <a:pt x="25011" y="36554"/>
                  </a:lnTo>
                  <a:lnTo>
                    <a:pt x="27598" y="36405"/>
                  </a:lnTo>
                  <a:lnTo>
                    <a:pt x="30062" y="36105"/>
                  </a:lnTo>
                  <a:lnTo>
                    <a:pt x="32403" y="35655"/>
                  </a:lnTo>
                  <a:lnTo>
                    <a:pt x="34744" y="35056"/>
                  </a:lnTo>
                  <a:lnTo>
                    <a:pt x="36961" y="34157"/>
                  </a:lnTo>
                  <a:lnTo>
                    <a:pt x="38933" y="33258"/>
                  </a:lnTo>
                  <a:lnTo>
                    <a:pt x="40904" y="32060"/>
                  </a:lnTo>
                  <a:lnTo>
                    <a:pt x="42752" y="30712"/>
                  </a:lnTo>
                  <a:lnTo>
                    <a:pt x="44354" y="29363"/>
                  </a:lnTo>
                  <a:lnTo>
                    <a:pt x="45709" y="27865"/>
                  </a:lnTo>
                  <a:lnTo>
                    <a:pt x="46941" y="26217"/>
                  </a:lnTo>
                  <a:lnTo>
                    <a:pt x="48050" y="24569"/>
                  </a:lnTo>
                  <a:lnTo>
                    <a:pt x="48912" y="22772"/>
                  </a:lnTo>
                  <a:lnTo>
                    <a:pt x="49528" y="20824"/>
                  </a:lnTo>
                  <a:lnTo>
                    <a:pt x="49898" y="18876"/>
                  </a:lnTo>
                  <a:lnTo>
                    <a:pt x="50021" y="16929"/>
                  </a:lnTo>
                  <a:lnTo>
                    <a:pt x="49898" y="14831"/>
                  </a:lnTo>
                  <a:lnTo>
                    <a:pt x="49528" y="12884"/>
                  </a:lnTo>
                  <a:lnTo>
                    <a:pt x="48789" y="10936"/>
                  </a:lnTo>
                  <a:lnTo>
                    <a:pt x="47927" y="9139"/>
                  </a:lnTo>
                  <a:lnTo>
                    <a:pt x="46818" y="7491"/>
                  </a:lnTo>
                  <a:lnTo>
                    <a:pt x="45462" y="5843"/>
                  </a:lnTo>
                  <a:lnTo>
                    <a:pt x="43984" y="4195"/>
                  </a:lnTo>
                  <a:lnTo>
                    <a:pt x="42259" y="28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396300" y="310850"/>
              <a:ext cx="603700" cy="771550"/>
            </a:xfrm>
            <a:custGeom>
              <a:avLst/>
              <a:gdLst/>
              <a:ahLst/>
              <a:cxnLst/>
              <a:rect l="0" t="0" r="0" b="0"/>
              <a:pathLst>
                <a:path w="24148" h="30862" extrusionOk="0">
                  <a:moveTo>
                    <a:pt x="24148" y="14083"/>
                  </a:moveTo>
                  <a:lnTo>
                    <a:pt x="24025" y="11985"/>
                  </a:lnTo>
                  <a:lnTo>
                    <a:pt x="23655" y="10038"/>
                  </a:lnTo>
                  <a:lnTo>
                    <a:pt x="22916" y="8090"/>
                  </a:lnTo>
                  <a:lnTo>
                    <a:pt x="22054" y="6293"/>
                  </a:lnTo>
                  <a:lnTo>
                    <a:pt x="20945" y="4645"/>
                  </a:lnTo>
                  <a:lnTo>
                    <a:pt x="19589" y="2997"/>
                  </a:lnTo>
                  <a:lnTo>
                    <a:pt x="18111" y="1349"/>
                  </a:lnTo>
                  <a:lnTo>
                    <a:pt x="16386" y="0"/>
                  </a:lnTo>
                  <a:lnTo>
                    <a:pt x="0" y="13484"/>
                  </a:lnTo>
                  <a:lnTo>
                    <a:pt x="12197" y="30862"/>
                  </a:lnTo>
                  <a:lnTo>
                    <a:pt x="14785" y="29514"/>
                  </a:lnTo>
                  <a:lnTo>
                    <a:pt x="17125" y="27716"/>
                  </a:lnTo>
                  <a:lnTo>
                    <a:pt x="19097" y="25918"/>
                  </a:lnTo>
                  <a:lnTo>
                    <a:pt x="20822" y="23821"/>
                  </a:lnTo>
                  <a:lnTo>
                    <a:pt x="22300" y="21573"/>
                  </a:lnTo>
                  <a:lnTo>
                    <a:pt x="23286" y="19176"/>
                  </a:lnTo>
                  <a:lnTo>
                    <a:pt x="23902" y="16630"/>
                  </a:lnTo>
                  <a:lnTo>
                    <a:pt x="24148" y="14083"/>
                  </a:lnTo>
                  <a:close/>
                </a:path>
              </a:pathLst>
            </a:custGeom>
            <a:solidFill>
              <a:srgbClr val="FFE8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800800" y="3725"/>
              <a:ext cx="64725" cy="78675"/>
            </a:xfrm>
            <a:custGeom>
              <a:avLst/>
              <a:gdLst/>
              <a:ahLst/>
              <a:cxnLst/>
              <a:rect l="0" t="0" r="0" b="0"/>
              <a:pathLst>
                <a:path w="2589" h="3147" extrusionOk="0">
                  <a:moveTo>
                    <a:pt x="370" y="450"/>
                  </a:moveTo>
                  <a:lnTo>
                    <a:pt x="124" y="900"/>
                  </a:lnTo>
                  <a:lnTo>
                    <a:pt x="1" y="1499"/>
                  </a:lnTo>
                  <a:lnTo>
                    <a:pt x="1" y="2248"/>
                  </a:lnTo>
                  <a:lnTo>
                    <a:pt x="247" y="2697"/>
                  </a:lnTo>
                  <a:lnTo>
                    <a:pt x="617" y="2997"/>
                  </a:lnTo>
                  <a:lnTo>
                    <a:pt x="1233" y="3147"/>
                  </a:lnTo>
                  <a:lnTo>
                    <a:pt x="1726" y="3147"/>
                  </a:lnTo>
                  <a:lnTo>
                    <a:pt x="2095" y="2847"/>
                  </a:lnTo>
                  <a:lnTo>
                    <a:pt x="2342" y="2398"/>
                  </a:lnTo>
                  <a:lnTo>
                    <a:pt x="2588" y="1799"/>
                  </a:lnTo>
                  <a:lnTo>
                    <a:pt x="2465" y="1199"/>
                  </a:lnTo>
                  <a:lnTo>
                    <a:pt x="2219" y="600"/>
                  </a:lnTo>
                  <a:lnTo>
                    <a:pt x="1849" y="300"/>
                  </a:lnTo>
                  <a:lnTo>
                    <a:pt x="1356" y="1"/>
                  </a:lnTo>
                  <a:lnTo>
                    <a:pt x="863" y="151"/>
                  </a:lnTo>
                  <a:lnTo>
                    <a:pt x="370" y="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329550" y="29950"/>
              <a:ext cx="619125" cy="677925"/>
            </a:xfrm>
            <a:custGeom>
              <a:avLst/>
              <a:gdLst/>
              <a:ahLst/>
              <a:cxnLst/>
              <a:rect l="0" t="0" r="0" b="0"/>
              <a:pathLst>
                <a:path w="24765" h="27117" extrusionOk="0">
                  <a:moveTo>
                    <a:pt x="24765" y="8240"/>
                  </a:moveTo>
                  <a:lnTo>
                    <a:pt x="23163" y="4045"/>
                  </a:lnTo>
                  <a:lnTo>
                    <a:pt x="20699" y="5394"/>
                  </a:lnTo>
                  <a:lnTo>
                    <a:pt x="20083" y="4495"/>
                  </a:lnTo>
                  <a:lnTo>
                    <a:pt x="19344" y="3596"/>
                  </a:lnTo>
                  <a:lnTo>
                    <a:pt x="18604" y="2697"/>
                  </a:lnTo>
                  <a:lnTo>
                    <a:pt x="17742" y="2098"/>
                  </a:lnTo>
                  <a:lnTo>
                    <a:pt x="16756" y="1499"/>
                  </a:lnTo>
                  <a:lnTo>
                    <a:pt x="15894" y="899"/>
                  </a:lnTo>
                  <a:lnTo>
                    <a:pt x="14785" y="600"/>
                  </a:lnTo>
                  <a:lnTo>
                    <a:pt x="13800" y="300"/>
                  </a:lnTo>
                  <a:lnTo>
                    <a:pt x="13923" y="6143"/>
                  </a:lnTo>
                  <a:lnTo>
                    <a:pt x="14292" y="6293"/>
                  </a:lnTo>
                  <a:lnTo>
                    <a:pt x="14539" y="6442"/>
                  </a:lnTo>
                  <a:lnTo>
                    <a:pt x="14785" y="6592"/>
                  </a:lnTo>
                  <a:lnTo>
                    <a:pt x="15032" y="6892"/>
                  </a:lnTo>
                  <a:lnTo>
                    <a:pt x="15401" y="7491"/>
                  </a:lnTo>
                  <a:lnTo>
                    <a:pt x="15401" y="8240"/>
                  </a:lnTo>
                  <a:lnTo>
                    <a:pt x="15278" y="9139"/>
                  </a:lnTo>
                  <a:lnTo>
                    <a:pt x="14908" y="9738"/>
                  </a:lnTo>
                  <a:lnTo>
                    <a:pt x="14292" y="10038"/>
                  </a:lnTo>
                  <a:lnTo>
                    <a:pt x="13676" y="10188"/>
                  </a:lnTo>
                  <a:lnTo>
                    <a:pt x="13060" y="9888"/>
                  </a:lnTo>
                  <a:lnTo>
                    <a:pt x="12567" y="9439"/>
                  </a:lnTo>
                  <a:lnTo>
                    <a:pt x="12198" y="8839"/>
                  </a:lnTo>
                  <a:lnTo>
                    <a:pt x="12198" y="8090"/>
                  </a:lnTo>
                  <a:lnTo>
                    <a:pt x="12321" y="7341"/>
                  </a:lnTo>
                  <a:lnTo>
                    <a:pt x="12814" y="6742"/>
                  </a:lnTo>
                  <a:lnTo>
                    <a:pt x="13060" y="6442"/>
                  </a:lnTo>
                  <a:lnTo>
                    <a:pt x="13307" y="6293"/>
                  </a:lnTo>
                  <a:lnTo>
                    <a:pt x="13553" y="6143"/>
                  </a:lnTo>
                  <a:lnTo>
                    <a:pt x="13800" y="6143"/>
                  </a:lnTo>
                  <a:lnTo>
                    <a:pt x="13184" y="150"/>
                  </a:lnTo>
                  <a:lnTo>
                    <a:pt x="12567" y="1"/>
                  </a:lnTo>
                  <a:lnTo>
                    <a:pt x="11828" y="1"/>
                  </a:lnTo>
                  <a:lnTo>
                    <a:pt x="11212" y="1"/>
                  </a:lnTo>
                  <a:lnTo>
                    <a:pt x="10473" y="1"/>
                  </a:lnTo>
                  <a:lnTo>
                    <a:pt x="9734" y="150"/>
                  </a:lnTo>
                  <a:lnTo>
                    <a:pt x="8995" y="300"/>
                  </a:lnTo>
                  <a:lnTo>
                    <a:pt x="8379" y="450"/>
                  </a:lnTo>
                  <a:lnTo>
                    <a:pt x="7639" y="750"/>
                  </a:lnTo>
                  <a:lnTo>
                    <a:pt x="5545" y="1948"/>
                  </a:lnTo>
                  <a:lnTo>
                    <a:pt x="3697" y="3596"/>
                  </a:lnTo>
                  <a:lnTo>
                    <a:pt x="2218" y="5693"/>
                  </a:lnTo>
                  <a:lnTo>
                    <a:pt x="1110" y="7941"/>
                  </a:lnTo>
                  <a:lnTo>
                    <a:pt x="370" y="10338"/>
                  </a:lnTo>
                  <a:lnTo>
                    <a:pt x="1" y="12884"/>
                  </a:lnTo>
                  <a:lnTo>
                    <a:pt x="1" y="15581"/>
                  </a:lnTo>
                  <a:lnTo>
                    <a:pt x="494" y="18278"/>
                  </a:lnTo>
                  <a:lnTo>
                    <a:pt x="1479" y="20824"/>
                  </a:lnTo>
                  <a:lnTo>
                    <a:pt x="2834" y="22922"/>
                  </a:lnTo>
                  <a:lnTo>
                    <a:pt x="4436" y="24570"/>
                  </a:lnTo>
                  <a:lnTo>
                    <a:pt x="6407" y="25918"/>
                  </a:lnTo>
                  <a:lnTo>
                    <a:pt x="8379" y="26817"/>
                  </a:lnTo>
                  <a:lnTo>
                    <a:pt x="10596" y="27117"/>
                  </a:lnTo>
                  <a:lnTo>
                    <a:pt x="12937" y="26967"/>
                  </a:lnTo>
                  <a:lnTo>
                    <a:pt x="15155" y="26218"/>
                  </a:lnTo>
                  <a:lnTo>
                    <a:pt x="16264" y="25618"/>
                  </a:lnTo>
                  <a:lnTo>
                    <a:pt x="17249" y="25019"/>
                  </a:lnTo>
                  <a:lnTo>
                    <a:pt x="18235" y="24120"/>
                  </a:lnTo>
                  <a:lnTo>
                    <a:pt x="19097" y="23221"/>
                  </a:lnTo>
                  <a:lnTo>
                    <a:pt x="19960" y="22323"/>
                  </a:lnTo>
                  <a:lnTo>
                    <a:pt x="20576" y="21274"/>
                  </a:lnTo>
                  <a:lnTo>
                    <a:pt x="21315" y="20075"/>
                  </a:lnTo>
                  <a:lnTo>
                    <a:pt x="21808" y="18877"/>
                  </a:lnTo>
                  <a:lnTo>
                    <a:pt x="20945" y="19326"/>
                  </a:lnTo>
                  <a:lnTo>
                    <a:pt x="20083" y="19626"/>
                  </a:lnTo>
                  <a:lnTo>
                    <a:pt x="19220" y="19926"/>
                  </a:lnTo>
                  <a:lnTo>
                    <a:pt x="18358" y="20075"/>
                  </a:lnTo>
                  <a:lnTo>
                    <a:pt x="16880" y="19926"/>
                  </a:lnTo>
                  <a:lnTo>
                    <a:pt x="15401" y="19326"/>
                  </a:lnTo>
                  <a:lnTo>
                    <a:pt x="14292" y="18727"/>
                  </a:lnTo>
                  <a:lnTo>
                    <a:pt x="13184" y="17828"/>
                  </a:lnTo>
                  <a:lnTo>
                    <a:pt x="12444" y="17079"/>
                  </a:lnTo>
                  <a:lnTo>
                    <a:pt x="11828" y="16330"/>
                  </a:lnTo>
                  <a:lnTo>
                    <a:pt x="11335" y="15881"/>
                  </a:lnTo>
                  <a:lnTo>
                    <a:pt x="11212" y="15581"/>
                  </a:lnTo>
                  <a:lnTo>
                    <a:pt x="10966" y="15132"/>
                  </a:lnTo>
                  <a:lnTo>
                    <a:pt x="10966" y="14832"/>
                  </a:lnTo>
                  <a:lnTo>
                    <a:pt x="11089" y="14383"/>
                  </a:lnTo>
                  <a:lnTo>
                    <a:pt x="11335" y="14083"/>
                  </a:lnTo>
                  <a:lnTo>
                    <a:pt x="11705" y="13933"/>
                  </a:lnTo>
                  <a:lnTo>
                    <a:pt x="11951" y="13933"/>
                  </a:lnTo>
                  <a:lnTo>
                    <a:pt x="12321" y="13933"/>
                  </a:lnTo>
                  <a:lnTo>
                    <a:pt x="12567" y="14233"/>
                  </a:lnTo>
                  <a:lnTo>
                    <a:pt x="12567" y="14233"/>
                  </a:lnTo>
                  <a:lnTo>
                    <a:pt x="12691" y="14383"/>
                  </a:lnTo>
                  <a:lnTo>
                    <a:pt x="13060" y="14832"/>
                  </a:lnTo>
                  <a:lnTo>
                    <a:pt x="13553" y="15431"/>
                  </a:lnTo>
                  <a:lnTo>
                    <a:pt x="14169" y="16180"/>
                  </a:lnTo>
                  <a:lnTo>
                    <a:pt x="15032" y="16780"/>
                  </a:lnTo>
                  <a:lnTo>
                    <a:pt x="16017" y="17379"/>
                  </a:lnTo>
                  <a:lnTo>
                    <a:pt x="17126" y="17678"/>
                  </a:lnTo>
                  <a:lnTo>
                    <a:pt x="18358" y="17828"/>
                  </a:lnTo>
                  <a:lnTo>
                    <a:pt x="18851" y="17828"/>
                  </a:lnTo>
                  <a:lnTo>
                    <a:pt x="19344" y="17678"/>
                  </a:lnTo>
                  <a:lnTo>
                    <a:pt x="19960" y="17529"/>
                  </a:lnTo>
                  <a:lnTo>
                    <a:pt x="20452" y="17229"/>
                  </a:lnTo>
                  <a:lnTo>
                    <a:pt x="21069" y="16929"/>
                  </a:lnTo>
                  <a:lnTo>
                    <a:pt x="21561" y="16630"/>
                  </a:lnTo>
                  <a:lnTo>
                    <a:pt x="22177" y="16180"/>
                  </a:lnTo>
                  <a:lnTo>
                    <a:pt x="22670" y="15731"/>
                  </a:lnTo>
                  <a:lnTo>
                    <a:pt x="22793" y="14233"/>
                  </a:lnTo>
                  <a:lnTo>
                    <a:pt x="22793" y="12735"/>
                  </a:lnTo>
                  <a:lnTo>
                    <a:pt x="22670" y="11087"/>
                  </a:lnTo>
                  <a:lnTo>
                    <a:pt x="22424" y="9589"/>
                  </a:lnTo>
                  <a:lnTo>
                    <a:pt x="24765" y="8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659125" y="33700"/>
              <a:ext cx="18500" cy="149825"/>
            </a:xfrm>
            <a:custGeom>
              <a:avLst/>
              <a:gdLst/>
              <a:ahLst/>
              <a:cxnLst/>
              <a:rect l="0" t="0" r="0" b="0"/>
              <a:pathLst>
                <a:path w="740" h="5993" extrusionOk="0">
                  <a:moveTo>
                    <a:pt x="740" y="5993"/>
                  </a:moveTo>
                  <a:lnTo>
                    <a:pt x="617" y="150"/>
                  </a:lnTo>
                  <a:lnTo>
                    <a:pt x="493" y="0"/>
                  </a:lnTo>
                  <a:lnTo>
                    <a:pt x="370" y="0"/>
                  </a:lnTo>
                  <a:lnTo>
                    <a:pt x="124" y="0"/>
                  </a:lnTo>
                  <a:lnTo>
                    <a:pt x="1" y="0"/>
                  </a:lnTo>
                  <a:lnTo>
                    <a:pt x="617" y="5993"/>
                  </a:lnTo>
                  <a:lnTo>
                    <a:pt x="740" y="5993"/>
                  </a:lnTo>
                  <a:lnTo>
                    <a:pt x="740" y="5993"/>
                  </a:lnTo>
                  <a:lnTo>
                    <a:pt x="740" y="5993"/>
                  </a:lnTo>
                  <a:lnTo>
                    <a:pt x="740" y="59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908600" y="397000"/>
              <a:ext cx="425100" cy="299650"/>
            </a:xfrm>
            <a:custGeom>
              <a:avLst/>
              <a:gdLst/>
              <a:ahLst/>
              <a:cxnLst/>
              <a:rect l="0" t="0" r="0" b="0"/>
              <a:pathLst>
                <a:path w="17004" h="11986" extrusionOk="0">
                  <a:moveTo>
                    <a:pt x="16757" y="0"/>
                  </a:moveTo>
                  <a:lnTo>
                    <a:pt x="17003" y="3146"/>
                  </a:lnTo>
                  <a:lnTo>
                    <a:pt x="16633" y="6142"/>
                  </a:lnTo>
                  <a:lnTo>
                    <a:pt x="15771" y="9139"/>
                  </a:lnTo>
                  <a:lnTo>
                    <a:pt x="14416" y="11985"/>
                  </a:lnTo>
                  <a:lnTo>
                    <a:pt x="1" y="2547"/>
                  </a:lnTo>
                  <a:lnTo>
                    <a:pt x="16757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89300" y="434450"/>
              <a:ext cx="117075" cy="119875"/>
            </a:xfrm>
            <a:custGeom>
              <a:avLst/>
              <a:gdLst/>
              <a:ahLst/>
              <a:cxnLst/>
              <a:rect l="0" t="0" r="0" b="0"/>
              <a:pathLst>
                <a:path w="4683" h="4795" extrusionOk="0">
                  <a:moveTo>
                    <a:pt x="4683" y="1798"/>
                  </a:moveTo>
                  <a:lnTo>
                    <a:pt x="863" y="4794"/>
                  </a:lnTo>
                  <a:lnTo>
                    <a:pt x="1" y="2847"/>
                  </a:lnTo>
                  <a:lnTo>
                    <a:pt x="3820" y="0"/>
                  </a:lnTo>
                  <a:lnTo>
                    <a:pt x="4683" y="17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67750" y="284625"/>
              <a:ext cx="113975" cy="56200"/>
            </a:xfrm>
            <a:custGeom>
              <a:avLst/>
              <a:gdLst/>
              <a:ahLst/>
              <a:cxnLst/>
              <a:rect l="0" t="0" r="0" b="0"/>
              <a:pathLst>
                <a:path w="4559" h="2248" extrusionOk="0">
                  <a:moveTo>
                    <a:pt x="4559" y="2098"/>
                  </a:moveTo>
                  <a:lnTo>
                    <a:pt x="0" y="2248"/>
                  </a:lnTo>
                  <a:lnTo>
                    <a:pt x="0" y="1"/>
                  </a:lnTo>
                  <a:lnTo>
                    <a:pt x="4559" y="1"/>
                  </a:lnTo>
                  <a:lnTo>
                    <a:pt x="4559" y="20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86225" y="78650"/>
              <a:ext cx="120150" cy="101150"/>
            </a:xfrm>
            <a:custGeom>
              <a:avLst/>
              <a:gdLst/>
              <a:ahLst/>
              <a:cxnLst/>
              <a:rect l="0" t="0" r="0" b="0"/>
              <a:pathLst>
                <a:path w="4806" h="4046" extrusionOk="0">
                  <a:moveTo>
                    <a:pt x="4190" y="4045"/>
                  </a:moveTo>
                  <a:lnTo>
                    <a:pt x="1" y="1948"/>
                  </a:lnTo>
                  <a:lnTo>
                    <a:pt x="740" y="0"/>
                  </a:lnTo>
                  <a:lnTo>
                    <a:pt x="4806" y="2097"/>
                  </a:lnTo>
                  <a:lnTo>
                    <a:pt x="4190" y="40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6150" y="430700"/>
              <a:ext cx="1518500" cy="2565575"/>
            </a:xfrm>
            <a:custGeom>
              <a:avLst/>
              <a:gdLst/>
              <a:ahLst/>
              <a:cxnLst/>
              <a:rect l="0" t="0" r="0" b="0"/>
              <a:pathLst>
                <a:path w="60740" h="102623" extrusionOk="0">
                  <a:moveTo>
                    <a:pt x="59384" y="23821"/>
                  </a:moveTo>
                  <a:lnTo>
                    <a:pt x="60370" y="22023"/>
                  </a:lnTo>
                  <a:lnTo>
                    <a:pt x="60740" y="19926"/>
                  </a:lnTo>
                  <a:lnTo>
                    <a:pt x="60616" y="17678"/>
                  </a:lnTo>
                  <a:lnTo>
                    <a:pt x="60247" y="15431"/>
                  </a:lnTo>
                  <a:lnTo>
                    <a:pt x="59631" y="13184"/>
                  </a:lnTo>
                  <a:lnTo>
                    <a:pt x="58768" y="10937"/>
                  </a:lnTo>
                  <a:lnTo>
                    <a:pt x="57783" y="8989"/>
                  </a:lnTo>
                  <a:lnTo>
                    <a:pt x="56797" y="7191"/>
                  </a:lnTo>
                  <a:lnTo>
                    <a:pt x="56920" y="6742"/>
                  </a:lnTo>
                  <a:lnTo>
                    <a:pt x="57167" y="6143"/>
                  </a:lnTo>
                  <a:lnTo>
                    <a:pt x="57290" y="5544"/>
                  </a:lnTo>
                  <a:lnTo>
                    <a:pt x="57290" y="4944"/>
                  </a:lnTo>
                  <a:lnTo>
                    <a:pt x="57167" y="3896"/>
                  </a:lnTo>
                  <a:lnTo>
                    <a:pt x="56920" y="2997"/>
                  </a:lnTo>
                  <a:lnTo>
                    <a:pt x="56551" y="2248"/>
                  </a:lnTo>
                  <a:lnTo>
                    <a:pt x="56058" y="1499"/>
                  </a:lnTo>
                  <a:lnTo>
                    <a:pt x="55565" y="899"/>
                  </a:lnTo>
                  <a:lnTo>
                    <a:pt x="54826" y="450"/>
                  </a:lnTo>
                  <a:lnTo>
                    <a:pt x="54087" y="150"/>
                  </a:lnTo>
                  <a:lnTo>
                    <a:pt x="53347" y="0"/>
                  </a:lnTo>
                  <a:lnTo>
                    <a:pt x="52485" y="150"/>
                  </a:lnTo>
                  <a:lnTo>
                    <a:pt x="51746" y="450"/>
                  </a:lnTo>
                  <a:lnTo>
                    <a:pt x="51130" y="899"/>
                  </a:lnTo>
                  <a:lnTo>
                    <a:pt x="50514" y="1499"/>
                  </a:lnTo>
                  <a:lnTo>
                    <a:pt x="50021" y="2248"/>
                  </a:lnTo>
                  <a:lnTo>
                    <a:pt x="49651" y="2997"/>
                  </a:lnTo>
                  <a:lnTo>
                    <a:pt x="49405" y="3896"/>
                  </a:lnTo>
                  <a:lnTo>
                    <a:pt x="49282" y="4944"/>
                  </a:lnTo>
                  <a:lnTo>
                    <a:pt x="49405" y="5843"/>
                  </a:lnTo>
                  <a:lnTo>
                    <a:pt x="49651" y="6742"/>
                  </a:lnTo>
                  <a:lnTo>
                    <a:pt x="50021" y="7641"/>
                  </a:lnTo>
                  <a:lnTo>
                    <a:pt x="50514" y="8240"/>
                  </a:lnTo>
                  <a:lnTo>
                    <a:pt x="51130" y="8839"/>
                  </a:lnTo>
                  <a:lnTo>
                    <a:pt x="51746" y="9289"/>
                  </a:lnTo>
                  <a:lnTo>
                    <a:pt x="52485" y="9588"/>
                  </a:lnTo>
                  <a:lnTo>
                    <a:pt x="53347" y="9738"/>
                  </a:lnTo>
                  <a:lnTo>
                    <a:pt x="53717" y="9738"/>
                  </a:lnTo>
                  <a:lnTo>
                    <a:pt x="54087" y="9588"/>
                  </a:lnTo>
                  <a:lnTo>
                    <a:pt x="54333" y="9588"/>
                  </a:lnTo>
                  <a:lnTo>
                    <a:pt x="54703" y="9439"/>
                  </a:lnTo>
                  <a:lnTo>
                    <a:pt x="55565" y="10937"/>
                  </a:lnTo>
                  <a:lnTo>
                    <a:pt x="56304" y="12585"/>
                  </a:lnTo>
                  <a:lnTo>
                    <a:pt x="57044" y="14382"/>
                  </a:lnTo>
                  <a:lnTo>
                    <a:pt x="57536" y="16030"/>
                  </a:lnTo>
                  <a:lnTo>
                    <a:pt x="57906" y="17678"/>
                  </a:lnTo>
                  <a:lnTo>
                    <a:pt x="58029" y="19176"/>
                  </a:lnTo>
                  <a:lnTo>
                    <a:pt x="57783" y="20525"/>
                  </a:lnTo>
                  <a:lnTo>
                    <a:pt x="57290" y="21723"/>
                  </a:lnTo>
                  <a:lnTo>
                    <a:pt x="56674" y="22323"/>
                  </a:lnTo>
                  <a:lnTo>
                    <a:pt x="55565" y="23221"/>
                  </a:lnTo>
                  <a:lnTo>
                    <a:pt x="53963" y="24120"/>
                  </a:lnTo>
                  <a:lnTo>
                    <a:pt x="51869" y="25019"/>
                  </a:lnTo>
                  <a:lnTo>
                    <a:pt x="49405" y="25768"/>
                  </a:lnTo>
                  <a:lnTo>
                    <a:pt x="46571" y="26368"/>
                  </a:lnTo>
                  <a:lnTo>
                    <a:pt x="43368" y="26667"/>
                  </a:lnTo>
                  <a:lnTo>
                    <a:pt x="39795" y="26517"/>
                  </a:lnTo>
                  <a:lnTo>
                    <a:pt x="39302" y="23671"/>
                  </a:lnTo>
                  <a:lnTo>
                    <a:pt x="38440" y="21124"/>
                  </a:lnTo>
                  <a:lnTo>
                    <a:pt x="37085" y="18877"/>
                  </a:lnTo>
                  <a:lnTo>
                    <a:pt x="35606" y="17079"/>
                  </a:lnTo>
                  <a:lnTo>
                    <a:pt x="33758" y="15581"/>
                  </a:lnTo>
                  <a:lnTo>
                    <a:pt x="31664" y="14532"/>
                  </a:lnTo>
                  <a:lnTo>
                    <a:pt x="29446" y="13933"/>
                  </a:lnTo>
                  <a:lnTo>
                    <a:pt x="27105" y="13933"/>
                  </a:lnTo>
                  <a:lnTo>
                    <a:pt x="25380" y="14382"/>
                  </a:lnTo>
                  <a:lnTo>
                    <a:pt x="23655" y="14982"/>
                  </a:lnTo>
                  <a:lnTo>
                    <a:pt x="22177" y="15881"/>
                  </a:lnTo>
                  <a:lnTo>
                    <a:pt x="20822" y="17079"/>
                  </a:lnTo>
                  <a:lnTo>
                    <a:pt x="19590" y="18427"/>
                  </a:lnTo>
                  <a:lnTo>
                    <a:pt x="18604" y="20075"/>
                  </a:lnTo>
                  <a:lnTo>
                    <a:pt x="17742" y="21723"/>
                  </a:lnTo>
                  <a:lnTo>
                    <a:pt x="17126" y="23671"/>
                  </a:lnTo>
                  <a:lnTo>
                    <a:pt x="14662" y="23821"/>
                  </a:lnTo>
                  <a:lnTo>
                    <a:pt x="11951" y="24270"/>
                  </a:lnTo>
                  <a:lnTo>
                    <a:pt x="9241" y="25169"/>
                  </a:lnTo>
                  <a:lnTo>
                    <a:pt x="6530" y="26368"/>
                  </a:lnTo>
                  <a:lnTo>
                    <a:pt x="4189" y="28315"/>
                  </a:lnTo>
                  <a:lnTo>
                    <a:pt x="2095" y="30562"/>
                  </a:lnTo>
                  <a:lnTo>
                    <a:pt x="740" y="33559"/>
                  </a:lnTo>
                  <a:lnTo>
                    <a:pt x="0" y="37304"/>
                  </a:lnTo>
                  <a:lnTo>
                    <a:pt x="124" y="39102"/>
                  </a:lnTo>
                  <a:lnTo>
                    <a:pt x="493" y="40899"/>
                  </a:lnTo>
                  <a:lnTo>
                    <a:pt x="1109" y="42697"/>
                  </a:lnTo>
                  <a:lnTo>
                    <a:pt x="2095" y="44495"/>
                  </a:lnTo>
                  <a:lnTo>
                    <a:pt x="3327" y="46293"/>
                  </a:lnTo>
                  <a:lnTo>
                    <a:pt x="4805" y="48090"/>
                  </a:lnTo>
                  <a:lnTo>
                    <a:pt x="6653" y="49888"/>
                  </a:lnTo>
                  <a:lnTo>
                    <a:pt x="8748" y="51686"/>
                  </a:lnTo>
                  <a:lnTo>
                    <a:pt x="8625" y="51836"/>
                  </a:lnTo>
                  <a:lnTo>
                    <a:pt x="8625" y="52135"/>
                  </a:lnTo>
                  <a:lnTo>
                    <a:pt x="8625" y="52285"/>
                  </a:lnTo>
                  <a:lnTo>
                    <a:pt x="8625" y="52585"/>
                  </a:lnTo>
                  <a:lnTo>
                    <a:pt x="8748" y="53633"/>
                  </a:lnTo>
                  <a:lnTo>
                    <a:pt x="8871" y="54532"/>
                  </a:lnTo>
                  <a:lnTo>
                    <a:pt x="9241" y="55281"/>
                  </a:lnTo>
                  <a:lnTo>
                    <a:pt x="9733" y="56030"/>
                  </a:lnTo>
                  <a:lnTo>
                    <a:pt x="10349" y="56630"/>
                  </a:lnTo>
                  <a:lnTo>
                    <a:pt x="10965" y="57079"/>
                  </a:lnTo>
                  <a:lnTo>
                    <a:pt x="11705" y="57379"/>
                  </a:lnTo>
                  <a:lnTo>
                    <a:pt x="12567" y="57529"/>
                  </a:lnTo>
                  <a:lnTo>
                    <a:pt x="13430" y="57379"/>
                  </a:lnTo>
                  <a:lnTo>
                    <a:pt x="14169" y="57079"/>
                  </a:lnTo>
                  <a:lnTo>
                    <a:pt x="14785" y="56630"/>
                  </a:lnTo>
                  <a:lnTo>
                    <a:pt x="15401" y="56030"/>
                  </a:lnTo>
                  <a:lnTo>
                    <a:pt x="15894" y="55281"/>
                  </a:lnTo>
                  <a:lnTo>
                    <a:pt x="16263" y="54532"/>
                  </a:lnTo>
                  <a:lnTo>
                    <a:pt x="16510" y="53633"/>
                  </a:lnTo>
                  <a:lnTo>
                    <a:pt x="16633" y="52585"/>
                  </a:lnTo>
                  <a:lnTo>
                    <a:pt x="16510" y="51686"/>
                  </a:lnTo>
                  <a:lnTo>
                    <a:pt x="16263" y="50787"/>
                  </a:lnTo>
                  <a:lnTo>
                    <a:pt x="15894" y="49888"/>
                  </a:lnTo>
                  <a:lnTo>
                    <a:pt x="15401" y="49289"/>
                  </a:lnTo>
                  <a:lnTo>
                    <a:pt x="14785" y="48690"/>
                  </a:lnTo>
                  <a:lnTo>
                    <a:pt x="14169" y="48240"/>
                  </a:lnTo>
                  <a:lnTo>
                    <a:pt x="13430" y="47941"/>
                  </a:lnTo>
                  <a:lnTo>
                    <a:pt x="12567" y="47791"/>
                  </a:lnTo>
                  <a:lnTo>
                    <a:pt x="11951" y="47941"/>
                  </a:lnTo>
                  <a:lnTo>
                    <a:pt x="11335" y="48090"/>
                  </a:lnTo>
                  <a:lnTo>
                    <a:pt x="10719" y="48390"/>
                  </a:lnTo>
                  <a:lnTo>
                    <a:pt x="10103" y="48839"/>
                  </a:lnTo>
                  <a:lnTo>
                    <a:pt x="8132" y="47191"/>
                  </a:lnTo>
                  <a:lnTo>
                    <a:pt x="6653" y="45693"/>
                  </a:lnTo>
                  <a:lnTo>
                    <a:pt x="5298" y="44045"/>
                  </a:lnTo>
                  <a:lnTo>
                    <a:pt x="4313" y="42547"/>
                  </a:lnTo>
                  <a:lnTo>
                    <a:pt x="3573" y="41199"/>
                  </a:lnTo>
                  <a:lnTo>
                    <a:pt x="3080" y="39851"/>
                  </a:lnTo>
                  <a:lnTo>
                    <a:pt x="2711" y="38652"/>
                  </a:lnTo>
                  <a:lnTo>
                    <a:pt x="2711" y="37603"/>
                  </a:lnTo>
                  <a:lnTo>
                    <a:pt x="3327" y="34457"/>
                  </a:lnTo>
                  <a:lnTo>
                    <a:pt x="4682" y="32060"/>
                  </a:lnTo>
                  <a:lnTo>
                    <a:pt x="6530" y="30263"/>
                  </a:lnTo>
                  <a:lnTo>
                    <a:pt x="8625" y="28914"/>
                  </a:lnTo>
                  <a:lnTo>
                    <a:pt x="10842" y="28015"/>
                  </a:lnTo>
                  <a:lnTo>
                    <a:pt x="13060" y="27416"/>
                  </a:lnTo>
                  <a:lnTo>
                    <a:pt x="15031" y="27117"/>
                  </a:lnTo>
                  <a:lnTo>
                    <a:pt x="16633" y="26967"/>
                  </a:lnTo>
                  <a:lnTo>
                    <a:pt x="16510" y="27566"/>
                  </a:lnTo>
                  <a:lnTo>
                    <a:pt x="16510" y="28165"/>
                  </a:lnTo>
                  <a:lnTo>
                    <a:pt x="16510" y="28914"/>
                  </a:lnTo>
                  <a:lnTo>
                    <a:pt x="16633" y="29514"/>
                  </a:lnTo>
                  <a:lnTo>
                    <a:pt x="16633" y="29514"/>
                  </a:lnTo>
                  <a:lnTo>
                    <a:pt x="18727" y="57079"/>
                  </a:lnTo>
                  <a:lnTo>
                    <a:pt x="17495" y="57828"/>
                  </a:lnTo>
                  <a:lnTo>
                    <a:pt x="16263" y="58727"/>
                  </a:lnTo>
                  <a:lnTo>
                    <a:pt x="15154" y="59776"/>
                  </a:lnTo>
                  <a:lnTo>
                    <a:pt x="14046" y="60824"/>
                  </a:lnTo>
                  <a:lnTo>
                    <a:pt x="12937" y="62023"/>
                  </a:lnTo>
                  <a:lnTo>
                    <a:pt x="12074" y="63371"/>
                  </a:lnTo>
                  <a:lnTo>
                    <a:pt x="11212" y="64869"/>
                  </a:lnTo>
                  <a:lnTo>
                    <a:pt x="10596" y="66517"/>
                  </a:lnTo>
                  <a:lnTo>
                    <a:pt x="10103" y="68315"/>
                  </a:lnTo>
                  <a:lnTo>
                    <a:pt x="9980" y="70113"/>
                  </a:lnTo>
                  <a:lnTo>
                    <a:pt x="9980" y="72060"/>
                  </a:lnTo>
                  <a:lnTo>
                    <a:pt x="10103" y="74008"/>
                  </a:lnTo>
                  <a:lnTo>
                    <a:pt x="10596" y="76105"/>
                  </a:lnTo>
                  <a:lnTo>
                    <a:pt x="11212" y="78203"/>
                  </a:lnTo>
                  <a:lnTo>
                    <a:pt x="12074" y="80300"/>
                  </a:lnTo>
                  <a:lnTo>
                    <a:pt x="13183" y="82547"/>
                  </a:lnTo>
                  <a:lnTo>
                    <a:pt x="5668" y="89139"/>
                  </a:lnTo>
                  <a:lnTo>
                    <a:pt x="5298" y="89588"/>
                  </a:lnTo>
                  <a:lnTo>
                    <a:pt x="5175" y="90338"/>
                  </a:lnTo>
                  <a:lnTo>
                    <a:pt x="5175" y="90937"/>
                  </a:lnTo>
                  <a:lnTo>
                    <a:pt x="5421" y="91536"/>
                  </a:lnTo>
                  <a:lnTo>
                    <a:pt x="5791" y="91985"/>
                  </a:lnTo>
                  <a:lnTo>
                    <a:pt x="6284" y="92135"/>
                  </a:lnTo>
                  <a:lnTo>
                    <a:pt x="6777" y="92135"/>
                  </a:lnTo>
                  <a:lnTo>
                    <a:pt x="7269" y="91836"/>
                  </a:lnTo>
                  <a:lnTo>
                    <a:pt x="7269" y="91836"/>
                  </a:lnTo>
                  <a:lnTo>
                    <a:pt x="16879" y="83446"/>
                  </a:lnTo>
                  <a:lnTo>
                    <a:pt x="16140" y="82098"/>
                  </a:lnTo>
                  <a:lnTo>
                    <a:pt x="15031" y="80000"/>
                  </a:lnTo>
                  <a:lnTo>
                    <a:pt x="14046" y="78053"/>
                  </a:lnTo>
                  <a:lnTo>
                    <a:pt x="13430" y="76105"/>
                  </a:lnTo>
                  <a:lnTo>
                    <a:pt x="12937" y="74308"/>
                  </a:lnTo>
                  <a:lnTo>
                    <a:pt x="12690" y="72510"/>
                  </a:lnTo>
                  <a:lnTo>
                    <a:pt x="12567" y="70862"/>
                  </a:lnTo>
                  <a:lnTo>
                    <a:pt x="12814" y="69214"/>
                  </a:lnTo>
                  <a:lnTo>
                    <a:pt x="13183" y="67716"/>
                  </a:lnTo>
                  <a:lnTo>
                    <a:pt x="13553" y="66517"/>
                  </a:lnTo>
                  <a:lnTo>
                    <a:pt x="14169" y="65469"/>
                  </a:lnTo>
                  <a:lnTo>
                    <a:pt x="14785" y="64420"/>
                  </a:lnTo>
                  <a:lnTo>
                    <a:pt x="15524" y="63521"/>
                  </a:lnTo>
                  <a:lnTo>
                    <a:pt x="16263" y="62622"/>
                  </a:lnTo>
                  <a:lnTo>
                    <a:pt x="17126" y="61873"/>
                  </a:lnTo>
                  <a:lnTo>
                    <a:pt x="18111" y="61124"/>
                  </a:lnTo>
                  <a:lnTo>
                    <a:pt x="18974" y="60525"/>
                  </a:lnTo>
                  <a:lnTo>
                    <a:pt x="19467" y="66667"/>
                  </a:lnTo>
                  <a:lnTo>
                    <a:pt x="42752" y="63971"/>
                  </a:lnTo>
                  <a:lnTo>
                    <a:pt x="42382" y="58727"/>
                  </a:lnTo>
                  <a:lnTo>
                    <a:pt x="43614" y="59326"/>
                  </a:lnTo>
                  <a:lnTo>
                    <a:pt x="45216" y="60225"/>
                  </a:lnTo>
                  <a:lnTo>
                    <a:pt x="47064" y="61424"/>
                  </a:lnTo>
                  <a:lnTo>
                    <a:pt x="48912" y="63072"/>
                  </a:lnTo>
                  <a:lnTo>
                    <a:pt x="50760" y="64869"/>
                  </a:lnTo>
                  <a:lnTo>
                    <a:pt x="52485" y="67117"/>
                  </a:lnTo>
                  <a:lnTo>
                    <a:pt x="53840" y="69514"/>
                  </a:lnTo>
                  <a:lnTo>
                    <a:pt x="54703" y="72360"/>
                  </a:lnTo>
                  <a:lnTo>
                    <a:pt x="54949" y="74607"/>
                  </a:lnTo>
                  <a:lnTo>
                    <a:pt x="54826" y="76854"/>
                  </a:lnTo>
                  <a:lnTo>
                    <a:pt x="54456" y="79251"/>
                  </a:lnTo>
                  <a:lnTo>
                    <a:pt x="53717" y="81648"/>
                  </a:lnTo>
                  <a:lnTo>
                    <a:pt x="52608" y="84195"/>
                  </a:lnTo>
                  <a:lnTo>
                    <a:pt x="51253" y="86742"/>
                  </a:lnTo>
                  <a:lnTo>
                    <a:pt x="49528" y="89439"/>
                  </a:lnTo>
                  <a:lnTo>
                    <a:pt x="47434" y="92135"/>
                  </a:lnTo>
                  <a:lnTo>
                    <a:pt x="46325" y="93334"/>
                  </a:lnTo>
                  <a:lnTo>
                    <a:pt x="55072" y="102173"/>
                  </a:lnTo>
                  <a:lnTo>
                    <a:pt x="55565" y="102472"/>
                  </a:lnTo>
                  <a:lnTo>
                    <a:pt x="56058" y="102622"/>
                  </a:lnTo>
                  <a:lnTo>
                    <a:pt x="56674" y="102472"/>
                  </a:lnTo>
                  <a:lnTo>
                    <a:pt x="57044" y="102023"/>
                  </a:lnTo>
                  <a:lnTo>
                    <a:pt x="57290" y="101574"/>
                  </a:lnTo>
                  <a:lnTo>
                    <a:pt x="57290" y="100824"/>
                  </a:lnTo>
                  <a:lnTo>
                    <a:pt x="57167" y="100225"/>
                  </a:lnTo>
                  <a:lnTo>
                    <a:pt x="56797" y="99776"/>
                  </a:lnTo>
                  <a:lnTo>
                    <a:pt x="56797" y="99776"/>
                  </a:lnTo>
                  <a:lnTo>
                    <a:pt x="50267" y="93034"/>
                  </a:lnTo>
                  <a:lnTo>
                    <a:pt x="52362" y="90188"/>
                  </a:lnTo>
                  <a:lnTo>
                    <a:pt x="54087" y="87341"/>
                  </a:lnTo>
                  <a:lnTo>
                    <a:pt x="55442" y="84645"/>
                  </a:lnTo>
                  <a:lnTo>
                    <a:pt x="56551" y="81948"/>
                  </a:lnTo>
                  <a:lnTo>
                    <a:pt x="57290" y="79251"/>
                  </a:lnTo>
                  <a:lnTo>
                    <a:pt x="57660" y="76705"/>
                  </a:lnTo>
                  <a:lnTo>
                    <a:pt x="57660" y="74158"/>
                  </a:lnTo>
                  <a:lnTo>
                    <a:pt x="57290" y="71611"/>
                  </a:lnTo>
                  <a:lnTo>
                    <a:pt x="56058" y="67716"/>
                  </a:lnTo>
                  <a:lnTo>
                    <a:pt x="54087" y="64270"/>
                  </a:lnTo>
                  <a:lnTo>
                    <a:pt x="51746" y="61424"/>
                  </a:lnTo>
                  <a:lnTo>
                    <a:pt x="49159" y="59176"/>
                  </a:lnTo>
                  <a:lnTo>
                    <a:pt x="46694" y="57529"/>
                  </a:lnTo>
                  <a:lnTo>
                    <a:pt x="44600" y="56180"/>
                  </a:lnTo>
                  <a:lnTo>
                    <a:pt x="42998" y="55431"/>
                  </a:lnTo>
                  <a:lnTo>
                    <a:pt x="42259" y="55132"/>
                  </a:lnTo>
                  <a:lnTo>
                    <a:pt x="42259" y="55132"/>
                  </a:lnTo>
                  <a:lnTo>
                    <a:pt x="42259" y="55132"/>
                  </a:lnTo>
                  <a:lnTo>
                    <a:pt x="42136" y="55132"/>
                  </a:lnTo>
                  <a:lnTo>
                    <a:pt x="42136" y="55132"/>
                  </a:lnTo>
                  <a:lnTo>
                    <a:pt x="40165" y="29813"/>
                  </a:lnTo>
                  <a:lnTo>
                    <a:pt x="43738" y="29813"/>
                  </a:lnTo>
                  <a:lnTo>
                    <a:pt x="47064" y="29514"/>
                  </a:lnTo>
                  <a:lnTo>
                    <a:pt x="50144" y="28914"/>
                  </a:lnTo>
                  <a:lnTo>
                    <a:pt x="52731" y="28015"/>
                  </a:lnTo>
                  <a:lnTo>
                    <a:pt x="55072" y="26967"/>
                  </a:lnTo>
                  <a:lnTo>
                    <a:pt x="57044" y="25918"/>
                  </a:lnTo>
                  <a:lnTo>
                    <a:pt x="58399" y="24869"/>
                  </a:lnTo>
                  <a:lnTo>
                    <a:pt x="59384" y="238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2387050" y="662900"/>
              <a:ext cx="557525" cy="475700"/>
            </a:xfrm>
            <a:custGeom>
              <a:avLst/>
              <a:gdLst/>
              <a:ahLst/>
              <a:cxnLst/>
              <a:rect l="0" t="0" r="0" b="0"/>
              <a:pathLst>
                <a:path w="22301" h="19028" extrusionOk="0">
                  <a:moveTo>
                    <a:pt x="22300" y="8840"/>
                  </a:moveTo>
                  <a:lnTo>
                    <a:pt x="1" y="1"/>
                  </a:lnTo>
                  <a:lnTo>
                    <a:pt x="6161" y="19027"/>
                  </a:lnTo>
                  <a:lnTo>
                    <a:pt x="8748" y="18428"/>
                  </a:lnTo>
                  <a:lnTo>
                    <a:pt x="11212" y="17529"/>
                  </a:lnTo>
                  <a:lnTo>
                    <a:pt x="13430" y="16480"/>
                  </a:lnTo>
                  <a:lnTo>
                    <a:pt x="15647" y="15282"/>
                  </a:lnTo>
                  <a:lnTo>
                    <a:pt x="17619" y="13784"/>
                  </a:lnTo>
                  <a:lnTo>
                    <a:pt x="19343" y="12286"/>
                  </a:lnTo>
                  <a:lnTo>
                    <a:pt x="20945" y="10638"/>
                  </a:lnTo>
                  <a:lnTo>
                    <a:pt x="22300" y="88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1749475" y="239700"/>
              <a:ext cx="625275" cy="588025"/>
            </a:xfrm>
            <a:custGeom>
              <a:avLst/>
              <a:gdLst/>
              <a:ahLst/>
              <a:cxnLst/>
              <a:rect l="0" t="0" r="0" b="0"/>
              <a:pathLst>
                <a:path w="25011" h="23521" extrusionOk="0">
                  <a:moveTo>
                    <a:pt x="12690" y="0"/>
                  </a:moveTo>
                  <a:lnTo>
                    <a:pt x="9980" y="1348"/>
                  </a:lnTo>
                  <a:lnTo>
                    <a:pt x="7516" y="2996"/>
                  </a:lnTo>
                  <a:lnTo>
                    <a:pt x="5421" y="4944"/>
                  </a:lnTo>
                  <a:lnTo>
                    <a:pt x="3573" y="6891"/>
                  </a:lnTo>
                  <a:lnTo>
                    <a:pt x="2095" y="9288"/>
                  </a:lnTo>
                  <a:lnTo>
                    <a:pt x="986" y="11685"/>
                  </a:lnTo>
                  <a:lnTo>
                    <a:pt x="247" y="14232"/>
                  </a:lnTo>
                  <a:lnTo>
                    <a:pt x="0" y="16929"/>
                  </a:lnTo>
                  <a:lnTo>
                    <a:pt x="124" y="18577"/>
                  </a:lnTo>
                  <a:lnTo>
                    <a:pt x="370" y="20225"/>
                  </a:lnTo>
                  <a:lnTo>
                    <a:pt x="863" y="21873"/>
                  </a:lnTo>
                  <a:lnTo>
                    <a:pt x="1479" y="23521"/>
                  </a:lnTo>
                  <a:lnTo>
                    <a:pt x="25011" y="16929"/>
                  </a:lnTo>
                  <a:lnTo>
                    <a:pt x="12690" y="0"/>
                  </a:lnTo>
                  <a:close/>
                </a:path>
              </a:pathLst>
            </a:custGeom>
            <a:solidFill>
              <a:srgbClr val="0051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331600" y="176025"/>
              <a:ext cx="474375" cy="486900"/>
            </a:xfrm>
            <a:custGeom>
              <a:avLst/>
              <a:gdLst/>
              <a:ahLst/>
              <a:cxnLst/>
              <a:rect l="0" t="0" r="0" b="0"/>
              <a:pathLst>
                <a:path w="18975" h="19476" extrusionOk="0">
                  <a:moveTo>
                    <a:pt x="1726" y="0"/>
                  </a:moveTo>
                  <a:lnTo>
                    <a:pt x="1233" y="0"/>
                  </a:lnTo>
                  <a:lnTo>
                    <a:pt x="863" y="0"/>
                  </a:lnTo>
                  <a:lnTo>
                    <a:pt x="494" y="0"/>
                  </a:lnTo>
                  <a:lnTo>
                    <a:pt x="1" y="0"/>
                  </a:lnTo>
                  <a:lnTo>
                    <a:pt x="1726" y="19476"/>
                  </a:lnTo>
                  <a:lnTo>
                    <a:pt x="18974" y="5393"/>
                  </a:lnTo>
                  <a:lnTo>
                    <a:pt x="17249" y="4195"/>
                  </a:lnTo>
                  <a:lnTo>
                    <a:pt x="15401" y="3146"/>
                  </a:lnTo>
                  <a:lnTo>
                    <a:pt x="13307" y="2247"/>
                  </a:lnTo>
                  <a:lnTo>
                    <a:pt x="11212" y="1349"/>
                  </a:lnTo>
                  <a:lnTo>
                    <a:pt x="8995" y="749"/>
                  </a:lnTo>
                  <a:lnTo>
                    <a:pt x="6654" y="300"/>
                  </a:lnTo>
                  <a:lnTo>
                    <a:pt x="4190" y="150"/>
                  </a:lnTo>
                  <a:lnTo>
                    <a:pt x="1726" y="0"/>
                  </a:lnTo>
                  <a:close/>
                </a:path>
              </a:pathLst>
            </a:custGeom>
            <a:solidFill>
              <a:srgbClr val="BF7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262" name="Shape 262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3619110" y="2298325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581198" y="1434561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676951" y="4492270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970183" y="480705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8</a:t>
            </a:r>
            <a:endParaRPr lang="en-US" sz="4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387957" y="4130663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40884" y="488662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4247478" y="489666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932807" y="5253326"/>
            <a:ext cx="64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207868" y="124013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1248722" y="201426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  <a:endParaRPr lang="en-US" sz="4800" dirty="0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1114838" y="2081184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016004" y="1567453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102828" y="127329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107396" y="1987972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  <a:endParaRPr lang="en-US" sz="48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3009798" y="209537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007972" y="1696171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5819" y="1325970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3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443185" y="1346609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197110" y="2810937"/>
            <a:ext cx="634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&lt;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671" y="2809275"/>
            <a:ext cx="927500" cy="930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54543" y="3027240"/>
            <a:ext cx="4884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So… We need to borrow!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737" y="2779577"/>
            <a:ext cx="1021229" cy="1024534"/>
          </a:xfrm>
          <a:prstGeom prst="rect">
            <a:avLst/>
          </a:prstGeom>
        </p:spPr>
      </p:pic>
      <p:sp>
        <p:nvSpPr>
          <p:cNvPr id="166" name="TextBox 165"/>
          <p:cNvSpPr txBox="1"/>
          <p:nvPr/>
        </p:nvSpPr>
        <p:spPr>
          <a:xfrm>
            <a:off x="5391344" y="128457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432198" y="205869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  <a:endParaRPr lang="en-US" sz="4800" dirty="0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5298314" y="2125621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199480" y="1611890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7431448" y="131772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  <a:endParaRPr lang="en-US" sz="4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7472302" y="203240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7338418" y="2139816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499295" y="1370407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3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6626661" y="1391046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4539828" y="1676253"/>
            <a:ext cx="727281" cy="860701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442890" y="1406726"/>
            <a:ext cx="435026" cy="547392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682986" y="1257947"/>
            <a:ext cx="1517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+8=9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5388539" y="2215354"/>
            <a:ext cx="626242" cy="569652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53400" y="1215638"/>
            <a:ext cx="79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161498" y="4094072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9</a:t>
            </a:r>
            <a:endParaRPr lang="en-US" sz="4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1202352" y="486819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  <a:endParaRPr lang="en-US" sz="4800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1068468" y="4935118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969634" y="4421387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2929457" y="4199797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  <a:endParaRPr lang="en-US" sz="4800" dirty="0"/>
          </a:p>
        </p:txBody>
      </p:sp>
      <p:cxnSp>
        <p:nvCxnSpPr>
          <p:cNvPr id="197" name="Straight Connector 196"/>
          <p:cNvCxnSpPr/>
          <p:nvPr/>
        </p:nvCxnSpPr>
        <p:spPr>
          <a:xfrm>
            <a:off x="2795635" y="491670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269449" y="4179904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2 </a:t>
            </a:r>
            <a:endParaRPr lang="en-US" sz="8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215385" y="4200543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01041" y="5717617"/>
            <a:ext cx="32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3316" y="5823857"/>
            <a:ext cx="486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=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13558" y="5459631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884753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1033 0.1958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5746 0.1930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22 -0.09629 " pathEditMode="relative" ptsTypes="AA">
                                      <p:cBhvr>
                                        <p:cTn id="118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27812 0.1189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594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29514 0.1196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7" y="597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28993 0.1335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9" grpId="0"/>
      <p:bldP spid="120" grpId="0"/>
      <p:bldP spid="128" grpId="0"/>
      <p:bldP spid="128" grpId="1"/>
      <p:bldP spid="129" grpId="0"/>
      <p:bldP spid="129" grpId="1"/>
      <p:bldP spid="131" grpId="0"/>
      <p:bldP spid="5" grpId="0"/>
      <p:bldP spid="7" grpId="0"/>
      <p:bldP spid="166" grpId="0"/>
      <p:bldP spid="167" grpId="0"/>
      <p:bldP spid="169" grpId="0"/>
      <p:bldP spid="170" grpId="0"/>
      <p:bldP spid="171" grpId="0"/>
      <p:bldP spid="173" grpId="0"/>
      <p:bldP spid="174" grpId="0"/>
      <p:bldP spid="177" grpId="0"/>
      <p:bldP spid="178" grpId="0" animBg="1"/>
      <p:bldP spid="15" grpId="0"/>
      <p:bldP spid="191" grpId="0"/>
      <p:bldP spid="192" grpId="0"/>
      <p:bldP spid="194" grpId="0"/>
      <p:bldP spid="195" grpId="0"/>
      <p:bldP spid="198" grpId="0"/>
      <p:bldP spid="198" grpId="1"/>
      <p:bldP spid="199" grpId="0"/>
      <p:bldP spid="199" grpId="1"/>
      <p:bldP spid="17" grpId="0"/>
      <p:bldP spid="18" grpId="0"/>
      <p:bldP spid="203" grpId="0"/>
      <p:bldP spid="20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457200" y="-1063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Borrowing…</a:t>
            </a:r>
          </a:p>
        </p:txBody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457200" y="801908"/>
            <a:ext cx="8229600" cy="5991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635000" indent="-514350">
              <a:buAutoNum type="arabicPeriod"/>
            </a:pPr>
            <a:r>
              <a:rPr lang="en-US" dirty="0" smtClean="0"/>
              <a:t>Find a common denominator</a:t>
            </a:r>
          </a:p>
          <a:p>
            <a:pPr marL="635000" indent="-514350">
              <a:buAutoNum type="arabicPeriod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equivalent fractions with new denominator</a:t>
            </a:r>
          </a:p>
          <a:p>
            <a:pPr marL="635000" indent="-514350">
              <a:buAutoNum type="arabicPeriod"/>
            </a:pPr>
            <a:r>
              <a:rPr lang="en-US" dirty="0" smtClean="0"/>
              <a:t>If fraction one is smaller than fraction two:</a:t>
            </a:r>
          </a:p>
          <a:p>
            <a:pPr marL="1035050" lvl="1" indent="-514350">
              <a:buAutoNum type="arabicPeriod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away one from the whole number</a:t>
            </a:r>
          </a:p>
          <a:p>
            <a:pPr marL="1035050" lvl="1" indent="-514350">
              <a:buAutoNum type="arabicPeriod"/>
            </a:pPr>
            <a:r>
              <a:rPr lang="en-US" baseline="0" dirty="0" smtClean="0"/>
              <a:t>Add the denominator to the numerator</a:t>
            </a:r>
          </a:p>
          <a:p>
            <a:pPr marL="1035050" lvl="1" indent="-514350">
              <a:buAutoNum type="arabicPeriod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</a:t>
            </a:r>
            <a:r>
              <a:rPr lang="en-US" dirty="0" smtClean="0"/>
              <a:t>the denominator the same</a:t>
            </a:r>
          </a:p>
          <a:p>
            <a:pPr marL="0" lvl="1" indent="-514350">
              <a:buAutoNum type="arabicPeriod"/>
            </a:pPr>
            <a:r>
              <a:rPr lang="en-US" sz="3200" dirty="0" smtClean="0"/>
              <a:t>Rewrite your new problem</a:t>
            </a:r>
          </a:p>
          <a:p>
            <a:pPr marL="0" lvl="1" indent="-514350">
              <a:buAutoNum type="arabicPeriod"/>
            </a:pPr>
            <a:r>
              <a:rPr lang="en-US" sz="3200" dirty="0" smtClean="0"/>
              <a:t>Subtract the whole numbers</a:t>
            </a:r>
          </a:p>
          <a:p>
            <a:pPr marL="0" lvl="1" indent="-514350">
              <a:buAutoNum type="arabicPeriod"/>
            </a:pPr>
            <a:r>
              <a:rPr lang="en-US" sz="3200" dirty="0" smtClean="0"/>
              <a:t>Subtract the fractions</a:t>
            </a:r>
          </a:p>
          <a:p>
            <a:pPr marL="0" lvl="1" indent="-514350">
              <a:buAutoNum type="arabicPeriod"/>
            </a:pPr>
            <a:r>
              <a:rPr lang="en-US" sz="3200" dirty="0" smtClean="0"/>
              <a:t>Simplify</a:t>
            </a:r>
          </a:p>
        </p:txBody>
      </p:sp>
      <p:grpSp>
        <p:nvGrpSpPr>
          <p:cNvPr id="483" name="Shape 483"/>
          <p:cNvGrpSpPr/>
          <p:nvPr/>
        </p:nvGrpSpPr>
        <p:grpSpPr>
          <a:xfrm>
            <a:off x="7142244" y="78092"/>
            <a:ext cx="1849356" cy="1520215"/>
            <a:chOff x="6150" y="3725"/>
            <a:chExt cx="2993850" cy="2992550"/>
          </a:xfrm>
        </p:grpSpPr>
        <p:sp>
          <p:nvSpPr>
            <p:cNvPr id="484" name="Shape 484"/>
            <p:cNvSpPr/>
            <p:nvPr/>
          </p:nvSpPr>
          <p:spPr>
            <a:xfrm>
              <a:off x="1749475" y="239700"/>
              <a:ext cx="1250525" cy="913875"/>
            </a:xfrm>
            <a:custGeom>
              <a:avLst/>
              <a:gdLst/>
              <a:ahLst/>
              <a:cxnLst/>
              <a:rect l="0" t="0" r="0" b="0"/>
              <a:pathLst>
                <a:path w="50021" h="36555" extrusionOk="0">
                  <a:moveTo>
                    <a:pt x="42259" y="2846"/>
                  </a:moveTo>
                  <a:lnTo>
                    <a:pt x="25011" y="16929"/>
                  </a:lnTo>
                  <a:lnTo>
                    <a:pt x="12444" y="0"/>
                  </a:lnTo>
                  <a:lnTo>
                    <a:pt x="9734" y="1348"/>
                  </a:lnTo>
                  <a:lnTo>
                    <a:pt x="7393" y="3146"/>
                  </a:lnTo>
                  <a:lnTo>
                    <a:pt x="5298" y="4944"/>
                  </a:lnTo>
                  <a:lnTo>
                    <a:pt x="3450" y="7041"/>
                  </a:lnTo>
                  <a:lnTo>
                    <a:pt x="1972" y="9288"/>
                  </a:lnTo>
                  <a:lnTo>
                    <a:pt x="863" y="11685"/>
                  </a:lnTo>
                  <a:lnTo>
                    <a:pt x="247" y="14232"/>
                  </a:lnTo>
                  <a:lnTo>
                    <a:pt x="0" y="16929"/>
                  </a:lnTo>
                  <a:lnTo>
                    <a:pt x="124" y="18876"/>
                  </a:lnTo>
                  <a:lnTo>
                    <a:pt x="493" y="20824"/>
                  </a:lnTo>
                  <a:lnTo>
                    <a:pt x="1109" y="22772"/>
                  </a:lnTo>
                  <a:lnTo>
                    <a:pt x="1972" y="24569"/>
                  </a:lnTo>
                  <a:lnTo>
                    <a:pt x="3081" y="26217"/>
                  </a:lnTo>
                  <a:lnTo>
                    <a:pt x="4313" y="27865"/>
                  </a:lnTo>
                  <a:lnTo>
                    <a:pt x="5668" y="29363"/>
                  </a:lnTo>
                  <a:lnTo>
                    <a:pt x="7393" y="30712"/>
                  </a:lnTo>
                  <a:lnTo>
                    <a:pt x="9118" y="32060"/>
                  </a:lnTo>
                  <a:lnTo>
                    <a:pt x="11089" y="33258"/>
                  </a:lnTo>
                  <a:lnTo>
                    <a:pt x="13060" y="34157"/>
                  </a:lnTo>
                  <a:lnTo>
                    <a:pt x="15278" y="35056"/>
                  </a:lnTo>
                  <a:lnTo>
                    <a:pt x="17619" y="35655"/>
                  </a:lnTo>
                  <a:lnTo>
                    <a:pt x="19959" y="36105"/>
                  </a:lnTo>
                  <a:lnTo>
                    <a:pt x="22423" y="36405"/>
                  </a:lnTo>
                  <a:lnTo>
                    <a:pt x="25011" y="36554"/>
                  </a:lnTo>
                  <a:lnTo>
                    <a:pt x="27598" y="36405"/>
                  </a:lnTo>
                  <a:lnTo>
                    <a:pt x="30062" y="36105"/>
                  </a:lnTo>
                  <a:lnTo>
                    <a:pt x="32403" y="35655"/>
                  </a:lnTo>
                  <a:lnTo>
                    <a:pt x="34744" y="35056"/>
                  </a:lnTo>
                  <a:lnTo>
                    <a:pt x="36961" y="34157"/>
                  </a:lnTo>
                  <a:lnTo>
                    <a:pt x="38933" y="33258"/>
                  </a:lnTo>
                  <a:lnTo>
                    <a:pt x="40904" y="32060"/>
                  </a:lnTo>
                  <a:lnTo>
                    <a:pt x="42752" y="30712"/>
                  </a:lnTo>
                  <a:lnTo>
                    <a:pt x="44354" y="29363"/>
                  </a:lnTo>
                  <a:lnTo>
                    <a:pt x="45709" y="27865"/>
                  </a:lnTo>
                  <a:lnTo>
                    <a:pt x="46941" y="26217"/>
                  </a:lnTo>
                  <a:lnTo>
                    <a:pt x="48050" y="24569"/>
                  </a:lnTo>
                  <a:lnTo>
                    <a:pt x="48912" y="22772"/>
                  </a:lnTo>
                  <a:lnTo>
                    <a:pt x="49528" y="20824"/>
                  </a:lnTo>
                  <a:lnTo>
                    <a:pt x="49898" y="18876"/>
                  </a:lnTo>
                  <a:lnTo>
                    <a:pt x="50021" y="16929"/>
                  </a:lnTo>
                  <a:lnTo>
                    <a:pt x="49898" y="14831"/>
                  </a:lnTo>
                  <a:lnTo>
                    <a:pt x="49528" y="12884"/>
                  </a:lnTo>
                  <a:lnTo>
                    <a:pt x="48789" y="10936"/>
                  </a:lnTo>
                  <a:lnTo>
                    <a:pt x="47927" y="9139"/>
                  </a:lnTo>
                  <a:lnTo>
                    <a:pt x="46818" y="7491"/>
                  </a:lnTo>
                  <a:lnTo>
                    <a:pt x="45462" y="5843"/>
                  </a:lnTo>
                  <a:lnTo>
                    <a:pt x="43984" y="4195"/>
                  </a:lnTo>
                  <a:lnTo>
                    <a:pt x="42259" y="28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396300" y="310850"/>
              <a:ext cx="603700" cy="771550"/>
            </a:xfrm>
            <a:custGeom>
              <a:avLst/>
              <a:gdLst/>
              <a:ahLst/>
              <a:cxnLst/>
              <a:rect l="0" t="0" r="0" b="0"/>
              <a:pathLst>
                <a:path w="24148" h="30862" extrusionOk="0">
                  <a:moveTo>
                    <a:pt x="24148" y="14083"/>
                  </a:moveTo>
                  <a:lnTo>
                    <a:pt x="24025" y="11985"/>
                  </a:lnTo>
                  <a:lnTo>
                    <a:pt x="23655" y="10038"/>
                  </a:lnTo>
                  <a:lnTo>
                    <a:pt x="22916" y="8090"/>
                  </a:lnTo>
                  <a:lnTo>
                    <a:pt x="22054" y="6293"/>
                  </a:lnTo>
                  <a:lnTo>
                    <a:pt x="20945" y="4645"/>
                  </a:lnTo>
                  <a:lnTo>
                    <a:pt x="19589" y="2997"/>
                  </a:lnTo>
                  <a:lnTo>
                    <a:pt x="18111" y="1349"/>
                  </a:lnTo>
                  <a:lnTo>
                    <a:pt x="16386" y="0"/>
                  </a:lnTo>
                  <a:lnTo>
                    <a:pt x="0" y="13484"/>
                  </a:lnTo>
                  <a:lnTo>
                    <a:pt x="12197" y="30862"/>
                  </a:lnTo>
                  <a:lnTo>
                    <a:pt x="14785" y="29514"/>
                  </a:lnTo>
                  <a:lnTo>
                    <a:pt x="17125" y="27716"/>
                  </a:lnTo>
                  <a:lnTo>
                    <a:pt x="19097" y="25918"/>
                  </a:lnTo>
                  <a:lnTo>
                    <a:pt x="20822" y="23821"/>
                  </a:lnTo>
                  <a:lnTo>
                    <a:pt x="22300" y="21573"/>
                  </a:lnTo>
                  <a:lnTo>
                    <a:pt x="23286" y="19176"/>
                  </a:lnTo>
                  <a:lnTo>
                    <a:pt x="23902" y="16630"/>
                  </a:lnTo>
                  <a:lnTo>
                    <a:pt x="24148" y="14083"/>
                  </a:lnTo>
                  <a:close/>
                </a:path>
              </a:pathLst>
            </a:custGeom>
            <a:solidFill>
              <a:srgbClr val="FFE8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800800" y="3725"/>
              <a:ext cx="64725" cy="78675"/>
            </a:xfrm>
            <a:custGeom>
              <a:avLst/>
              <a:gdLst/>
              <a:ahLst/>
              <a:cxnLst/>
              <a:rect l="0" t="0" r="0" b="0"/>
              <a:pathLst>
                <a:path w="2589" h="3147" extrusionOk="0">
                  <a:moveTo>
                    <a:pt x="370" y="450"/>
                  </a:moveTo>
                  <a:lnTo>
                    <a:pt x="124" y="900"/>
                  </a:lnTo>
                  <a:lnTo>
                    <a:pt x="1" y="1499"/>
                  </a:lnTo>
                  <a:lnTo>
                    <a:pt x="1" y="2248"/>
                  </a:lnTo>
                  <a:lnTo>
                    <a:pt x="247" y="2697"/>
                  </a:lnTo>
                  <a:lnTo>
                    <a:pt x="617" y="2997"/>
                  </a:lnTo>
                  <a:lnTo>
                    <a:pt x="1233" y="3147"/>
                  </a:lnTo>
                  <a:lnTo>
                    <a:pt x="1726" y="3147"/>
                  </a:lnTo>
                  <a:lnTo>
                    <a:pt x="2095" y="2847"/>
                  </a:lnTo>
                  <a:lnTo>
                    <a:pt x="2342" y="2398"/>
                  </a:lnTo>
                  <a:lnTo>
                    <a:pt x="2588" y="1799"/>
                  </a:lnTo>
                  <a:lnTo>
                    <a:pt x="2465" y="1199"/>
                  </a:lnTo>
                  <a:lnTo>
                    <a:pt x="2219" y="600"/>
                  </a:lnTo>
                  <a:lnTo>
                    <a:pt x="1849" y="300"/>
                  </a:lnTo>
                  <a:lnTo>
                    <a:pt x="1356" y="1"/>
                  </a:lnTo>
                  <a:lnTo>
                    <a:pt x="863" y="151"/>
                  </a:lnTo>
                  <a:lnTo>
                    <a:pt x="370" y="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329550" y="29950"/>
              <a:ext cx="619125" cy="677925"/>
            </a:xfrm>
            <a:custGeom>
              <a:avLst/>
              <a:gdLst/>
              <a:ahLst/>
              <a:cxnLst/>
              <a:rect l="0" t="0" r="0" b="0"/>
              <a:pathLst>
                <a:path w="24765" h="27117" extrusionOk="0">
                  <a:moveTo>
                    <a:pt x="24765" y="8240"/>
                  </a:moveTo>
                  <a:lnTo>
                    <a:pt x="23163" y="4045"/>
                  </a:lnTo>
                  <a:lnTo>
                    <a:pt x="20699" y="5394"/>
                  </a:lnTo>
                  <a:lnTo>
                    <a:pt x="20083" y="4495"/>
                  </a:lnTo>
                  <a:lnTo>
                    <a:pt x="19344" y="3596"/>
                  </a:lnTo>
                  <a:lnTo>
                    <a:pt x="18604" y="2697"/>
                  </a:lnTo>
                  <a:lnTo>
                    <a:pt x="17742" y="2098"/>
                  </a:lnTo>
                  <a:lnTo>
                    <a:pt x="16756" y="1499"/>
                  </a:lnTo>
                  <a:lnTo>
                    <a:pt x="15894" y="899"/>
                  </a:lnTo>
                  <a:lnTo>
                    <a:pt x="14785" y="600"/>
                  </a:lnTo>
                  <a:lnTo>
                    <a:pt x="13800" y="300"/>
                  </a:lnTo>
                  <a:lnTo>
                    <a:pt x="13923" y="6143"/>
                  </a:lnTo>
                  <a:lnTo>
                    <a:pt x="14292" y="6293"/>
                  </a:lnTo>
                  <a:lnTo>
                    <a:pt x="14539" y="6442"/>
                  </a:lnTo>
                  <a:lnTo>
                    <a:pt x="14785" y="6592"/>
                  </a:lnTo>
                  <a:lnTo>
                    <a:pt x="15032" y="6892"/>
                  </a:lnTo>
                  <a:lnTo>
                    <a:pt x="15401" y="7491"/>
                  </a:lnTo>
                  <a:lnTo>
                    <a:pt x="15401" y="8240"/>
                  </a:lnTo>
                  <a:lnTo>
                    <a:pt x="15278" y="9139"/>
                  </a:lnTo>
                  <a:lnTo>
                    <a:pt x="14908" y="9738"/>
                  </a:lnTo>
                  <a:lnTo>
                    <a:pt x="14292" y="10038"/>
                  </a:lnTo>
                  <a:lnTo>
                    <a:pt x="13676" y="10188"/>
                  </a:lnTo>
                  <a:lnTo>
                    <a:pt x="13060" y="9888"/>
                  </a:lnTo>
                  <a:lnTo>
                    <a:pt x="12567" y="9439"/>
                  </a:lnTo>
                  <a:lnTo>
                    <a:pt x="12198" y="8839"/>
                  </a:lnTo>
                  <a:lnTo>
                    <a:pt x="12198" y="8090"/>
                  </a:lnTo>
                  <a:lnTo>
                    <a:pt x="12321" y="7341"/>
                  </a:lnTo>
                  <a:lnTo>
                    <a:pt x="12814" y="6742"/>
                  </a:lnTo>
                  <a:lnTo>
                    <a:pt x="13060" y="6442"/>
                  </a:lnTo>
                  <a:lnTo>
                    <a:pt x="13307" y="6293"/>
                  </a:lnTo>
                  <a:lnTo>
                    <a:pt x="13553" y="6143"/>
                  </a:lnTo>
                  <a:lnTo>
                    <a:pt x="13800" y="6143"/>
                  </a:lnTo>
                  <a:lnTo>
                    <a:pt x="13184" y="150"/>
                  </a:lnTo>
                  <a:lnTo>
                    <a:pt x="12567" y="1"/>
                  </a:lnTo>
                  <a:lnTo>
                    <a:pt x="11828" y="1"/>
                  </a:lnTo>
                  <a:lnTo>
                    <a:pt x="11212" y="1"/>
                  </a:lnTo>
                  <a:lnTo>
                    <a:pt x="10473" y="1"/>
                  </a:lnTo>
                  <a:lnTo>
                    <a:pt x="9734" y="150"/>
                  </a:lnTo>
                  <a:lnTo>
                    <a:pt x="8995" y="300"/>
                  </a:lnTo>
                  <a:lnTo>
                    <a:pt x="8379" y="450"/>
                  </a:lnTo>
                  <a:lnTo>
                    <a:pt x="7639" y="750"/>
                  </a:lnTo>
                  <a:lnTo>
                    <a:pt x="5545" y="1948"/>
                  </a:lnTo>
                  <a:lnTo>
                    <a:pt x="3697" y="3596"/>
                  </a:lnTo>
                  <a:lnTo>
                    <a:pt x="2218" y="5693"/>
                  </a:lnTo>
                  <a:lnTo>
                    <a:pt x="1110" y="7941"/>
                  </a:lnTo>
                  <a:lnTo>
                    <a:pt x="370" y="10338"/>
                  </a:lnTo>
                  <a:lnTo>
                    <a:pt x="1" y="12884"/>
                  </a:lnTo>
                  <a:lnTo>
                    <a:pt x="1" y="15581"/>
                  </a:lnTo>
                  <a:lnTo>
                    <a:pt x="494" y="18278"/>
                  </a:lnTo>
                  <a:lnTo>
                    <a:pt x="1479" y="20824"/>
                  </a:lnTo>
                  <a:lnTo>
                    <a:pt x="2834" y="22922"/>
                  </a:lnTo>
                  <a:lnTo>
                    <a:pt x="4436" y="24570"/>
                  </a:lnTo>
                  <a:lnTo>
                    <a:pt x="6407" y="25918"/>
                  </a:lnTo>
                  <a:lnTo>
                    <a:pt x="8379" y="26817"/>
                  </a:lnTo>
                  <a:lnTo>
                    <a:pt x="10596" y="27117"/>
                  </a:lnTo>
                  <a:lnTo>
                    <a:pt x="12937" y="26967"/>
                  </a:lnTo>
                  <a:lnTo>
                    <a:pt x="15155" y="26218"/>
                  </a:lnTo>
                  <a:lnTo>
                    <a:pt x="16264" y="25618"/>
                  </a:lnTo>
                  <a:lnTo>
                    <a:pt x="17249" y="25019"/>
                  </a:lnTo>
                  <a:lnTo>
                    <a:pt x="18235" y="24120"/>
                  </a:lnTo>
                  <a:lnTo>
                    <a:pt x="19097" y="23221"/>
                  </a:lnTo>
                  <a:lnTo>
                    <a:pt x="19960" y="22323"/>
                  </a:lnTo>
                  <a:lnTo>
                    <a:pt x="20576" y="21274"/>
                  </a:lnTo>
                  <a:lnTo>
                    <a:pt x="21315" y="20075"/>
                  </a:lnTo>
                  <a:lnTo>
                    <a:pt x="21808" y="18877"/>
                  </a:lnTo>
                  <a:lnTo>
                    <a:pt x="20945" y="19326"/>
                  </a:lnTo>
                  <a:lnTo>
                    <a:pt x="20083" y="19626"/>
                  </a:lnTo>
                  <a:lnTo>
                    <a:pt x="19220" y="19926"/>
                  </a:lnTo>
                  <a:lnTo>
                    <a:pt x="18358" y="20075"/>
                  </a:lnTo>
                  <a:lnTo>
                    <a:pt x="16880" y="19926"/>
                  </a:lnTo>
                  <a:lnTo>
                    <a:pt x="15401" y="19326"/>
                  </a:lnTo>
                  <a:lnTo>
                    <a:pt x="14292" y="18727"/>
                  </a:lnTo>
                  <a:lnTo>
                    <a:pt x="13184" y="17828"/>
                  </a:lnTo>
                  <a:lnTo>
                    <a:pt x="12444" y="17079"/>
                  </a:lnTo>
                  <a:lnTo>
                    <a:pt x="11828" y="16330"/>
                  </a:lnTo>
                  <a:lnTo>
                    <a:pt x="11335" y="15881"/>
                  </a:lnTo>
                  <a:lnTo>
                    <a:pt x="11212" y="15581"/>
                  </a:lnTo>
                  <a:lnTo>
                    <a:pt x="10966" y="15132"/>
                  </a:lnTo>
                  <a:lnTo>
                    <a:pt x="10966" y="14832"/>
                  </a:lnTo>
                  <a:lnTo>
                    <a:pt x="11089" y="14383"/>
                  </a:lnTo>
                  <a:lnTo>
                    <a:pt x="11335" y="14083"/>
                  </a:lnTo>
                  <a:lnTo>
                    <a:pt x="11705" y="13933"/>
                  </a:lnTo>
                  <a:lnTo>
                    <a:pt x="11951" y="13933"/>
                  </a:lnTo>
                  <a:lnTo>
                    <a:pt x="12321" y="13933"/>
                  </a:lnTo>
                  <a:lnTo>
                    <a:pt x="12567" y="14233"/>
                  </a:lnTo>
                  <a:lnTo>
                    <a:pt x="12567" y="14233"/>
                  </a:lnTo>
                  <a:lnTo>
                    <a:pt x="12691" y="14383"/>
                  </a:lnTo>
                  <a:lnTo>
                    <a:pt x="13060" y="14832"/>
                  </a:lnTo>
                  <a:lnTo>
                    <a:pt x="13553" y="15431"/>
                  </a:lnTo>
                  <a:lnTo>
                    <a:pt x="14169" y="16180"/>
                  </a:lnTo>
                  <a:lnTo>
                    <a:pt x="15032" y="16780"/>
                  </a:lnTo>
                  <a:lnTo>
                    <a:pt x="16017" y="17379"/>
                  </a:lnTo>
                  <a:lnTo>
                    <a:pt x="17126" y="17678"/>
                  </a:lnTo>
                  <a:lnTo>
                    <a:pt x="18358" y="17828"/>
                  </a:lnTo>
                  <a:lnTo>
                    <a:pt x="18851" y="17828"/>
                  </a:lnTo>
                  <a:lnTo>
                    <a:pt x="19344" y="17678"/>
                  </a:lnTo>
                  <a:lnTo>
                    <a:pt x="19960" y="17529"/>
                  </a:lnTo>
                  <a:lnTo>
                    <a:pt x="20452" y="17229"/>
                  </a:lnTo>
                  <a:lnTo>
                    <a:pt x="21069" y="16929"/>
                  </a:lnTo>
                  <a:lnTo>
                    <a:pt x="21561" y="16630"/>
                  </a:lnTo>
                  <a:lnTo>
                    <a:pt x="22177" y="16180"/>
                  </a:lnTo>
                  <a:lnTo>
                    <a:pt x="22670" y="15731"/>
                  </a:lnTo>
                  <a:lnTo>
                    <a:pt x="22793" y="14233"/>
                  </a:lnTo>
                  <a:lnTo>
                    <a:pt x="22793" y="12735"/>
                  </a:lnTo>
                  <a:lnTo>
                    <a:pt x="22670" y="11087"/>
                  </a:lnTo>
                  <a:lnTo>
                    <a:pt x="22424" y="9589"/>
                  </a:lnTo>
                  <a:lnTo>
                    <a:pt x="24765" y="8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659125" y="33700"/>
              <a:ext cx="18500" cy="149825"/>
            </a:xfrm>
            <a:custGeom>
              <a:avLst/>
              <a:gdLst/>
              <a:ahLst/>
              <a:cxnLst/>
              <a:rect l="0" t="0" r="0" b="0"/>
              <a:pathLst>
                <a:path w="740" h="5993" extrusionOk="0">
                  <a:moveTo>
                    <a:pt x="740" y="5993"/>
                  </a:moveTo>
                  <a:lnTo>
                    <a:pt x="617" y="150"/>
                  </a:lnTo>
                  <a:lnTo>
                    <a:pt x="493" y="0"/>
                  </a:lnTo>
                  <a:lnTo>
                    <a:pt x="370" y="0"/>
                  </a:lnTo>
                  <a:lnTo>
                    <a:pt x="124" y="0"/>
                  </a:lnTo>
                  <a:lnTo>
                    <a:pt x="1" y="0"/>
                  </a:lnTo>
                  <a:lnTo>
                    <a:pt x="617" y="5993"/>
                  </a:lnTo>
                  <a:lnTo>
                    <a:pt x="740" y="5993"/>
                  </a:lnTo>
                  <a:lnTo>
                    <a:pt x="740" y="5993"/>
                  </a:lnTo>
                  <a:lnTo>
                    <a:pt x="740" y="5993"/>
                  </a:lnTo>
                  <a:lnTo>
                    <a:pt x="740" y="59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908600" y="397000"/>
              <a:ext cx="425100" cy="299650"/>
            </a:xfrm>
            <a:custGeom>
              <a:avLst/>
              <a:gdLst/>
              <a:ahLst/>
              <a:cxnLst/>
              <a:rect l="0" t="0" r="0" b="0"/>
              <a:pathLst>
                <a:path w="17004" h="11986" extrusionOk="0">
                  <a:moveTo>
                    <a:pt x="16757" y="0"/>
                  </a:moveTo>
                  <a:lnTo>
                    <a:pt x="17003" y="3146"/>
                  </a:lnTo>
                  <a:lnTo>
                    <a:pt x="16633" y="6142"/>
                  </a:lnTo>
                  <a:lnTo>
                    <a:pt x="15771" y="9139"/>
                  </a:lnTo>
                  <a:lnTo>
                    <a:pt x="14416" y="11985"/>
                  </a:lnTo>
                  <a:lnTo>
                    <a:pt x="1" y="2547"/>
                  </a:lnTo>
                  <a:lnTo>
                    <a:pt x="16757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89300" y="434450"/>
              <a:ext cx="117075" cy="119875"/>
            </a:xfrm>
            <a:custGeom>
              <a:avLst/>
              <a:gdLst/>
              <a:ahLst/>
              <a:cxnLst/>
              <a:rect l="0" t="0" r="0" b="0"/>
              <a:pathLst>
                <a:path w="4683" h="4795" extrusionOk="0">
                  <a:moveTo>
                    <a:pt x="4683" y="1798"/>
                  </a:moveTo>
                  <a:lnTo>
                    <a:pt x="863" y="4794"/>
                  </a:lnTo>
                  <a:lnTo>
                    <a:pt x="1" y="2847"/>
                  </a:lnTo>
                  <a:lnTo>
                    <a:pt x="3820" y="0"/>
                  </a:lnTo>
                  <a:lnTo>
                    <a:pt x="4683" y="17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67750" y="284625"/>
              <a:ext cx="113975" cy="56200"/>
            </a:xfrm>
            <a:custGeom>
              <a:avLst/>
              <a:gdLst/>
              <a:ahLst/>
              <a:cxnLst/>
              <a:rect l="0" t="0" r="0" b="0"/>
              <a:pathLst>
                <a:path w="4559" h="2248" extrusionOk="0">
                  <a:moveTo>
                    <a:pt x="4559" y="2098"/>
                  </a:moveTo>
                  <a:lnTo>
                    <a:pt x="0" y="2248"/>
                  </a:lnTo>
                  <a:lnTo>
                    <a:pt x="0" y="1"/>
                  </a:lnTo>
                  <a:lnTo>
                    <a:pt x="4559" y="1"/>
                  </a:lnTo>
                  <a:lnTo>
                    <a:pt x="4559" y="20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86225" y="78650"/>
              <a:ext cx="120150" cy="101150"/>
            </a:xfrm>
            <a:custGeom>
              <a:avLst/>
              <a:gdLst/>
              <a:ahLst/>
              <a:cxnLst/>
              <a:rect l="0" t="0" r="0" b="0"/>
              <a:pathLst>
                <a:path w="4806" h="4046" extrusionOk="0">
                  <a:moveTo>
                    <a:pt x="4190" y="4045"/>
                  </a:moveTo>
                  <a:lnTo>
                    <a:pt x="1" y="1948"/>
                  </a:lnTo>
                  <a:lnTo>
                    <a:pt x="740" y="0"/>
                  </a:lnTo>
                  <a:lnTo>
                    <a:pt x="4806" y="2097"/>
                  </a:lnTo>
                  <a:lnTo>
                    <a:pt x="4190" y="40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6150" y="430700"/>
              <a:ext cx="1518500" cy="2565575"/>
            </a:xfrm>
            <a:custGeom>
              <a:avLst/>
              <a:gdLst/>
              <a:ahLst/>
              <a:cxnLst/>
              <a:rect l="0" t="0" r="0" b="0"/>
              <a:pathLst>
                <a:path w="60740" h="102623" extrusionOk="0">
                  <a:moveTo>
                    <a:pt x="59384" y="23821"/>
                  </a:moveTo>
                  <a:lnTo>
                    <a:pt x="60370" y="22023"/>
                  </a:lnTo>
                  <a:lnTo>
                    <a:pt x="60740" y="19926"/>
                  </a:lnTo>
                  <a:lnTo>
                    <a:pt x="60616" y="17678"/>
                  </a:lnTo>
                  <a:lnTo>
                    <a:pt x="60247" y="15431"/>
                  </a:lnTo>
                  <a:lnTo>
                    <a:pt x="59631" y="13184"/>
                  </a:lnTo>
                  <a:lnTo>
                    <a:pt x="58768" y="10937"/>
                  </a:lnTo>
                  <a:lnTo>
                    <a:pt x="57783" y="8989"/>
                  </a:lnTo>
                  <a:lnTo>
                    <a:pt x="56797" y="7191"/>
                  </a:lnTo>
                  <a:lnTo>
                    <a:pt x="56920" y="6742"/>
                  </a:lnTo>
                  <a:lnTo>
                    <a:pt x="57167" y="6143"/>
                  </a:lnTo>
                  <a:lnTo>
                    <a:pt x="57290" y="5544"/>
                  </a:lnTo>
                  <a:lnTo>
                    <a:pt x="57290" y="4944"/>
                  </a:lnTo>
                  <a:lnTo>
                    <a:pt x="57167" y="3896"/>
                  </a:lnTo>
                  <a:lnTo>
                    <a:pt x="56920" y="2997"/>
                  </a:lnTo>
                  <a:lnTo>
                    <a:pt x="56551" y="2248"/>
                  </a:lnTo>
                  <a:lnTo>
                    <a:pt x="56058" y="1499"/>
                  </a:lnTo>
                  <a:lnTo>
                    <a:pt x="55565" y="899"/>
                  </a:lnTo>
                  <a:lnTo>
                    <a:pt x="54826" y="450"/>
                  </a:lnTo>
                  <a:lnTo>
                    <a:pt x="54087" y="150"/>
                  </a:lnTo>
                  <a:lnTo>
                    <a:pt x="53347" y="0"/>
                  </a:lnTo>
                  <a:lnTo>
                    <a:pt x="52485" y="150"/>
                  </a:lnTo>
                  <a:lnTo>
                    <a:pt x="51746" y="450"/>
                  </a:lnTo>
                  <a:lnTo>
                    <a:pt x="51130" y="899"/>
                  </a:lnTo>
                  <a:lnTo>
                    <a:pt x="50514" y="1499"/>
                  </a:lnTo>
                  <a:lnTo>
                    <a:pt x="50021" y="2248"/>
                  </a:lnTo>
                  <a:lnTo>
                    <a:pt x="49651" y="2997"/>
                  </a:lnTo>
                  <a:lnTo>
                    <a:pt x="49405" y="3896"/>
                  </a:lnTo>
                  <a:lnTo>
                    <a:pt x="49282" y="4944"/>
                  </a:lnTo>
                  <a:lnTo>
                    <a:pt x="49405" y="5843"/>
                  </a:lnTo>
                  <a:lnTo>
                    <a:pt x="49651" y="6742"/>
                  </a:lnTo>
                  <a:lnTo>
                    <a:pt x="50021" y="7641"/>
                  </a:lnTo>
                  <a:lnTo>
                    <a:pt x="50514" y="8240"/>
                  </a:lnTo>
                  <a:lnTo>
                    <a:pt x="51130" y="8839"/>
                  </a:lnTo>
                  <a:lnTo>
                    <a:pt x="51746" y="9289"/>
                  </a:lnTo>
                  <a:lnTo>
                    <a:pt x="52485" y="9588"/>
                  </a:lnTo>
                  <a:lnTo>
                    <a:pt x="53347" y="9738"/>
                  </a:lnTo>
                  <a:lnTo>
                    <a:pt x="53717" y="9738"/>
                  </a:lnTo>
                  <a:lnTo>
                    <a:pt x="54087" y="9588"/>
                  </a:lnTo>
                  <a:lnTo>
                    <a:pt x="54333" y="9588"/>
                  </a:lnTo>
                  <a:lnTo>
                    <a:pt x="54703" y="9439"/>
                  </a:lnTo>
                  <a:lnTo>
                    <a:pt x="55565" y="10937"/>
                  </a:lnTo>
                  <a:lnTo>
                    <a:pt x="56304" y="12585"/>
                  </a:lnTo>
                  <a:lnTo>
                    <a:pt x="57044" y="14382"/>
                  </a:lnTo>
                  <a:lnTo>
                    <a:pt x="57536" y="16030"/>
                  </a:lnTo>
                  <a:lnTo>
                    <a:pt x="57906" y="17678"/>
                  </a:lnTo>
                  <a:lnTo>
                    <a:pt x="58029" y="19176"/>
                  </a:lnTo>
                  <a:lnTo>
                    <a:pt x="57783" y="20525"/>
                  </a:lnTo>
                  <a:lnTo>
                    <a:pt x="57290" y="21723"/>
                  </a:lnTo>
                  <a:lnTo>
                    <a:pt x="56674" y="22323"/>
                  </a:lnTo>
                  <a:lnTo>
                    <a:pt x="55565" y="23221"/>
                  </a:lnTo>
                  <a:lnTo>
                    <a:pt x="53963" y="24120"/>
                  </a:lnTo>
                  <a:lnTo>
                    <a:pt x="51869" y="25019"/>
                  </a:lnTo>
                  <a:lnTo>
                    <a:pt x="49405" y="25768"/>
                  </a:lnTo>
                  <a:lnTo>
                    <a:pt x="46571" y="26368"/>
                  </a:lnTo>
                  <a:lnTo>
                    <a:pt x="43368" y="26667"/>
                  </a:lnTo>
                  <a:lnTo>
                    <a:pt x="39795" y="26517"/>
                  </a:lnTo>
                  <a:lnTo>
                    <a:pt x="39302" y="23671"/>
                  </a:lnTo>
                  <a:lnTo>
                    <a:pt x="38440" y="21124"/>
                  </a:lnTo>
                  <a:lnTo>
                    <a:pt x="37085" y="18877"/>
                  </a:lnTo>
                  <a:lnTo>
                    <a:pt x="35606" y="17079"/>
                  </a:lnTo>
                  <a:lnTo>
                    <a:pt x="33758" y="15581"/>
                  </a:lnTo>
                  <a:lnTo>
                    <a:pt x="31664" y="14532"/>
                  </a:lnTo>
                  <a:lnTo>
                    <a:pt x="29446" y="13933"/>
                  </a:lnTo>
                  <a:lnTo>
                    <a:pt x="27105" y="13933"/>
                  </a:lnTo>
                  <a:lnTo>
                    <a:pt x="25380" y="14382"/>
                  </a:lnTo>
                  <a:lnTo>
                    <a:pt x="23655" y="14982"/>
                  </a:lnTo>
                  <a:lnTo>
                    <a:pt x="22177" y="15881"/>
                  </a:lnTo>
                  <a:lnTo>
                    <a:pt x="20822" y="17079"/>
                  </a:lnTo>
                  <a:lnTo>
                    <a:pt x="19590" y="18427"/>
                  </a:lnTo>
                  <a:lnTo>
                    <a:pt x="18604" y="20075"/>
                  </a:lnTo>
                  <a:lnTo>
                    <a:pt x="17742" y="21723"/>
                  </a:lnTo>
                  <a:lnTo>
                    <a:pt x="17126" y="23671"/>
                  </a:lnTo>
                  <a:lnTo>
                    <a:pt x="14662" y="23821"/>
                  </a:lnTo>
                  <a:lnTo>
                    <a:pt x="11951" y="24270"/>
                  </a:lnTo>
                  <a:lnTo>
                    <a:pt x="9241" y="25169"/>
                  </a:lnTo>
                  <a:lnTo>
                    <a:pt x="6530" y="26368"/>
                  </a:lnTo>
                  <a:lnTo>
                    <a:pt x="4189" y="28315"/>
                  </a:lnTo>
                  <a:lnTo>
                    <a:pt x="2095" y="30562"/>
                  </a:lnTo>
                  <a:lnTo>
                    <a:pt x="740" y="33559"/>
                  </a:lnTo>
                  <a:lnTo>
                    <a:pt x="0" y="37304"/>
                  </a:lnTo>
                  <a:lnTo>
                    <a:pt x="124" y="39102"/>
                  </a:lnTo>
                  <a:lnTo>
                    <a:pt x="493" y="40899"/>
                  </a:lnTo>
                  <a:lnTo>
                    <a:pt x="1109" y="42697"/>
                  </a:lnTo>
                  <a:lnTo>
                    <a:pt x="2095" y="44495"/>
                  </a:lnTo>
                  <a:lnTo>
                    <a:pt x="3327" y="46293"/>
                  </a:lnTo>
                  <a:lnTo>
                    <a:pt x="4805" y="48090"/>
                  </a:lnTo>
                  <a:lnTo>
                    <a:pt x="6653" y="49888"/>
                  </a:lnTo>
                  <a:lnTo>
                    <a:pt x="8748" y="51686"/>
                  </a:lnTo>
                  <a:lnTo>
                    <a:pt x="8625" y="51836"/>
                  </a:lnTo>
                  <a:lnTo>
                    <a:pt x="8625" y="52135"/>
                  </a:lnTo>
                  <a:lnTo>
                    <a:pt x="8625" y="52285"/>
                  </a:lnTo>
                  <a:lnTo>
                    <a:pt x="8625" y="52585"/>
                  </a:lnTo>
                  <a:lnTo>
                    <a:pt x="8748" y="53633"/>
                  </a:lnTo>
                  <a:lnTo>
                    <a:pt x="8871" y="54532"/>
                  </a:lnTo>
                  <a:lnTo>
                    <a:pt x="9241" y="55281"/>
                  </a:lnTo>
                  <a:lnTo>
                    <a:pt x="9733" y="56030"/>
                  </a:lnTo>
                  <a:lnTo>
                    <a:pt x="10349" y="56630"/>
                  </a:lnTo>
                  <a:lnTo>
                    <a:pt x="10965" y="57079"/>
                  </a:lnTo>
                  <a:lnTo>
                    <a:pt x="11705" y="57379"/>
                  </a:lnTo>
                  <a:lnTo>
                    <a:pt x="12567" y="57529"/>
                  </a:lnTo>
                  <a:lnTo>
                    <a:pt x="13430" y="57379"/>
                  </a:lnTo>
                  <a:lnTo>
                    <a:pt x="14169" y="57079"/>
                  </a:lnTo>
                  <a:lnTo>
                    <a:pt x="14785" y="56630"/>
                  </a:lnTo>
                  <a:lnTo>
                    <a:pt x="15401" y="56030"/>
                  </a:lnTo>
                  <a:lnTo>
                    <a:pt x="15894" y="55281"/>
                  </a:lnTo>
                  <a:lnTo>
                    <a:pt x="16263" y="54532"/>
                  </a:lnTo>
                  <a:lnTo>
                    <a:pt x="16510" y="53633"/>
                  </a:lnTo>
                  <a:lnTo>
                    <a:pt x="16633" y="52585"/>
                  </a:lnTo>
                  <a:lnTo>
                    <a:pt x="16510" y="51686"/>
                  </a:lnTo>
                  <a:lnTo>
                    <a:pt x="16263" y="50787"/>
                  </a:lnTo>
                  <a:lnTo>
                    <a:pt x="15894" y="49888"/>
                  </a:lnTo>
                  <a:lnTo>
                    <a:pt x="15401" y="49289"/>
                  </a:lnTo>
                  <a:lnTo>
                    <a:pt x="14785" y="48690"/>
                  </a:lnTo>
                  <a:lnTo>
                    <a:pt x="14169" y="48240"/>
                  </a:lnTo>
                  <a:lnTo>
                    <a:pt x="13430" y="47941"/>
                  </a:lnTo>
                  <a:lnTo>
                    <a:pt x="12567" y="47791"/>
                  </a:lnTo>
                  <a:lnTo>
                    <a:pt x="11951" y="47941"/>
                  </a:lnTo>
                  <a:lnTo>
                    <a:pt x="11335" y="48090"/>
                  </a:lnTo>
                  <a:lnTo>
                    <a:pt x="10719" y="48390"/>
                  </a:lnTo>
                  <a:lnTo>
                    <a:pt x="10103" y="48839"/>
                  </a:lnTo>
                  <a:lnTo>
                    <a:pt x="8132" y="47191"/>
                  </a:lnTo>
                  <a:lnTo>
                    <a:pt x="6653" y="45693"/>
                  </a:lnTo>
                  <a:lnTo>
                    <a:pt x="5298" y="44045"/>
                  </a:lnTo>
                  <a:lnTo>
                    <a:pt x="4313" y="42547"/>
                  </a:lnTo>
                  <a:lnTo>
                    <a:pt x="3573" y="41199"/>
                  </a:lnTo>
                  <a:lnTo>
                    <a:pt x="3080" y="39851"/>
                  </a:lnTo>
                  <a:lnTo>
                    <a:pt x="2711" y="38652"/>
                  </a:lnTo>
                  <a:lnTo>
                    <a:pt x="2711" y="37603"/>
                  </a:lnTo>
                  <a:lnTo>
                    <a:pt x="3327" y="34457"/>
                  </a:lnTo>
                  <a:lnTo>
                    <a:pt x="4682" y="32060"/>
                  </a:lnTo>
                  <a:lnTo>
                    <a:pt x="6530" y="30263"/>
                  </a:lnTo>
                  <a:lnTo>
                    <a:pt x="8625" y="28914"/>
                  </a:lnTo>
                  <a:lnTo>
                    <a:pt x="10842" y="28015"/>
                  </a:lnTo>
                  <a:lnTo>
                    <a:pt x="13060" y="27416"/>
                  </a:lnTo>
                  <a:lnTo>
                    <a:pt x="15031" y="27117"/>
                  </a:lnTo>
                  <a:lnTo>
                    <a:pt x="16633" y="26967"/>
                  </a:lnTo>
                  <a:lnTo>
                    <a:pt x="16510" y="27566"/>
                  </a:lnTo>
                  <a:lnTo>
                    <a:pt x="16510" y="28165"/>
                  </a:lnTo>
                  <a:lnTo>
                    <a:pt x="16510" y="28914"/>
                  </a:lnTo>
                  <a:lnTo>
                    <a:pt x="16633" y="29514"/>
                  </a:lnTo>
                  <a:lnTo>
                    <a:pt x="16633" y="29514"/>
                  </a:lnTo>
                  <a:lnTo>
                    <a:pt x="18727" y="57079"/>
                  </a:lnTo>
                  <a:lnTo>
                    <a:pt x="17495" y="57828"/>
                  </a:lnTo>
                  <a:lnTo>
                    <a:pt x="16263" y="58727"/>
                  </a:lnTo>
                  <a:lnTo>
                    <a:pt x="15154" y="59776"/>
                  </a:lnTo>
                  <a:lnTo>
                    <a:pt x="14046" y="60824"/>
                  </a:lnTo>
                  <a:lnTo>
                    <a:pt x="12937" y="62023"/>
                  </a:lnTo>
                  <a:lnTo>
                    <a:pt x="12074" y="63371"/>
                  </a:lnTo>
                  <a:lnTo>
                    <a:pt x="11212" y="64869"/>
                  </a:lnTo>
                  <a:lnTo>
                    <a:pt x="10596" y="66517"/>
                  </a:lnTo>
                  <a:lnTo>
                    <a:pt x="10103" y="68315"/>
                  </a:lnTo>
                  <a:lnTo>
                    <a:pt x="9980" y="70113"/>
                  </a:lnTo>
                  <a:lnTo>
                    <a:pt x="9980" y="72060"/>
                  </a:lnTo>
                  <a:lnTo>
                    <a:pt x="10103" y="74008"/>
                  </a:lnTo>
                  <a:lnTo>
                    <a:pt x="10596" y="76105"/>
                  </a:lnTo>
                  <a:lnTo>
                    <a:pt x="11212" y="78203"/>
                  </a:lnTo>
                  <a:lnTo>
                    <a:pt x="12074" y="80300"/>
                  </a:lnTo>
                  <a:lnTo>
                    <a:pt x="13183" y="82547"/>
                  </a:lnTo>
                  <a:lnTo>
                    <a:pt x="5668" y="89139"/>
                  </a:lnTo>
                  <a:lnTo>
                    <a:pt x="5298" y="89588"/>
                  </a:lnTo>
                  <a:lnTo>
                    <a:pt x="5175" y="90338"/>
                  </a:lnTo>
                  <a:lnTo>
                    <a:pt x="5175" y="90937"/>
                  </a:lnTo>
                  <a:lnTo>
                    <a:pt x="5421" y="91536"/>
                  </a:lnTo>
                  <a:lnTo>
                    <a:pt x="5791" y="91985"/>
                  </a:lnTo>
                  <a:lnTo>
                    <a:pt x="6284" y="92135"/>
                  </a:lnTo>
                  <a:lnTo>
                    <a:pt x="6777" y="92135"/>
                  </a:lnTo>
                  <a:lnTo>
                    <a:pt x="7269" y="91836"/>
                  </a:lnTo>
                  <a:lnTo>
                    <a:pt x="7269" y="91836"/>
                  </a:lnTo>
                  <a:lnTo>
                    <a:pt x="16879" y="83446"/>
                  </a:lnTo>
                  <a:lnTo>
                    <a:pt x="16140" y="82098"/>
                  </a:lnTo>
                  <a:lnTo>
                    <a:pt x="15031" y="80000"/>
                  </a:lnTo>
                  <a:lnTo>
                    <a:pt x="14046" y="78053"/>
                  </a:lnTo>
                  <a:lnTo>
                    <a:pt x="13430" y="76105"/>
                  </a:lnTo>
                  <a:lnTo>
                    <a:pt x="12937" y="74308"/>
                  </a:lnTo>
                  <a:lnTo>
                    <a:pt x="12690" y="72510"/>
                  </a:lnTo>
                  <a:lnTo>
                    <a:pt x="12567" y="70862"/>
                  </a:lnTo>
                  <a:lnTo>
                    <a:pt x="12814" y="69214"/>
                  </a:lnTo>
                  <a:lnTo>
                    <a:pt x="13183" y="67716"/>
                  </a:lnTo>
                  <a:lnTo>
                    <a:pt x="13553" y="66517"/>
                  </a:lnTo>
                  <a:lnTo>
                    <a:pt x="14169" y="65469"/>
                  </a:lnTo>
                  <a:lnTo>
                    <a:pt x="14785" y="64420"/>
                  </a:lnTo>
                  <a:lnTo>
                    <a:pt x="15524" y="63521"/>
                  </a:lnTo>
                  <a:lnTo>
                    <a:pt x="16263" y="62622"/>
                  </a:lnTo>
                  <a:lnTo>
                    <a:pt x="17126" y="61873"/>
                  </a:lnTo>
                  <a:lnTo>
                    <a:pt x="18111" y="61124"/>
                  </a:lnTo>
                  <a:lnTo>
                    <a:pt x="18974" y="60525"/>
                  </a:lnTo>
                  <a:lnTo>
                    <a:pt x="19467" y="66667"/>
                  </a:lnTo>
                  <a:lnTo>
                    <a:pt x="42752" y="63971"/>
                  </a:lnTo>
                  <a:lnTo>
                    <a:pt x="42382" y="58727"/>
                  </a:lnTo>
                  <a:lnTo>
                    <a:pt x="43614" y="59326"/>
                  </a:lnTo>
                  <a:lnTo>
                    <a:pt x="45216" y="60225"/>
                  </a:lnTo>
                  <a:lnTo>
                    <a:pt x="47064" y="61424"/>
                  </a:lnTo>
                  <a:lnTo>
                    <a:pt x="48912" y="63072"/>
                  </a:lnTo>
                  <a:lnTo>
                    <a:pt x="50760" y="64869"/>
                  </a:lnTo>
                  <a:lnTo>
                    <a:pt x="52485" y="67117"/>
                  </a:lnTo>
                  <a:lnTo>
                    <a:pt x="53840" y="69514"/>
                  </a:lnTo>
                  <a:lnTo>
                    <a:pt x="54703" y="72360"/>
                  </a:lnTo>
                  <a:lnTo>
                    <a:pt x="54949" y="74607"/>
                  </a:lnTo>
                  <a:lnTo>
                    <a:pt x="54826" y="76854"/>
                  </a:lnTo>
                  <a:lnTo>
                    <a:pt x="54456" y="79251"/>
                  </a:lnTo>
                  <a:lnTo>
                    <a:pt x="53717" y="81648"/>
                  </a:lnTo>
                  <a:lnTo>
                    <a:pt x="52608" y="84195"/>
                  </a:lnTo>
                  <a:lnTo>
                    <a:pt x="51253" y="86742"/>
                  </a:lnTo>
                  <a:lnTo>
                    <a:pt x="49528" y="89439"/>
                  </a:lnTo>
                  <a:lnTo>
                    <a:pt x="47434" y="92135"/>
                  </a:lnTo>
                  <a:lnTo>
                    <a:pt x="46325" y="93334"/>
                  </a:lnTo>
                  <a:lnTo>
                    <a:pt x="55072" y="102173"/>
                  </a:lnTo>
                  <a:lnTo>
                    <a:pt x="55565" y="102472"/>
                  </a:lnTo>
                  <a:lnTo>
                    <a:pt x="56058" y="102622"/>
                  </a:lnTo>
                  <a:lnTo>
                    <a:pt x="56674" y="102472"/>
                  </a:lnTo>
                  <a:lnTo>
                    <a:pt x="57044" y="102023"/>
                  </a:lnTo>
                  <a:lnTo>
                    <a:pt x="57290" y="101574"/>
                  </a:lnTo>
                  <a:lnTo>
                    <a:pt x="57290" y="100824"/>
                  </a:lnTo>
                  <a:lnTo>
                    <a:pt x="57167" y="100225"/>
                  </a:lnTo>
                  <a:lnTo>
                    <a:pt x="56797" y="99776"/>
                  </a:lnTo>
                  <a:lnTo>
                    <a:pt x="56797" y="99776"/>
                  </a:lnTo>
                  <a:lnTo>
                    <a:pt x="50267" y="93034"/>
                  </a:lnTo>
                  <a:lnTo>
                    <a:pt x="52362" y="90188"/>
                  </a:lnTo>
                  <a:lnTo>
                    <a:pt x="54087" y="87341"/>
                  </a:lnTo>
                  <a:lnTo>
                    <a:pt x="55442" y="84645"/>
                  </a:lnTo>
                  <a:lnTo>
                    <a:pt x="56551" y="81948"/>
                  </a:lnTo>
                  <a:lnTo>
                    <a:pt x="57290" y="79251"/>
                  </a:lnTo>
                  <a:lnTo>
                    <a:pt x="57660" y="76705"/>
                  </a:lnTo>
                  <a:lnTo>
                    <a:pt x="57660" y="74158"/>
                  </a:lnTo>
                  <a:lnTo>
                    <a:pt x="57290" y="71611"/>
                  </a:lnTo>
                  <a:lnTo>
                    <a:pt x="56058" y="67716"/>
                  </a:lnTo>
                  <a:lnTo>
                    <a:pt x="54087" y="64270"/>
                  </a:lnTo>
                  <a:lnTo>
                    <a:pt x="51746" y="61424"/>
                  </a:lnTo>
                  <a:lnTo>
                    <a:pt x="49159" y="59176"/>
                  </a:lnTo>
                  <a:lnTo>
                    <a:pt x="46694" y="57529"/>
                  </a:lnTo>
                  <a:lnTo>
                    <a:pt x="44600" y="56180"/>
                  </a:lnTo>
                  <a:lnTo>
                    <a:pt x="42998" y="55431"/>
                  </a:lnTo>
                  <a:lnTo>
                    <a:pt x="42259" y="55132"/>
                  </a:lnTo>
                  <a:lnTo>
                    <a:pt x="42259" y="55132"/>
                  </a:lnTo>
                  <a:lnTo>
                    <a:pt x="42259" y="55132"/>
                  </a:lnTo>
                  <a:lnTo>
                    <a:pt x="42136" y="55132"/>
                  </a:lnTo>
                  <a:lnTo>
                    <a:pt x="42136" y="55132"/>
                  </a:lnTo>
                  <a:lnTo>
                    <a:pt x="40165" y="29813"/>
                  </a:lnTo>
                  <a:lnTo>
                    <a:pt x="43738" y="29813"/>
                  </a:lnTo>
                  <a:lnTo>
                    <a:pt x="47064" y="29514"/>
                  </a:lnTo>
                  <a:lnTo>
                    <a:pt x="50144" y="28914"/>
                  </a:lnTo>
                  <a:lnTo>
                    <a:pt x="52731" y="28015"/>
                  </a:lnTo>
                  <a:lnTo>
                    <a:pt x="55072" y="26967"/>
                  </a:lnTo>
                  <a:lnTo>
                    <a:pt x="57044" y="25918"/>
                  </a:lnTo>
                  <a:lnTo>
                    <a:pt x="58399" y="24869"/>
                  </a:lnTo>
                  <a:lnTo>
                    <a:pt x="59384" y="238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2387050" y="662900"/>
              <a:ext cx="557525" cy="475700"/>
            </a:xfrm>
            <a:custGeom>
              <a:avLst/>
              <a:gdLst/>
              <a:ahLst/>
              <a:cxnLst/>
              <a:rect l="0" t="0" r="0" b="0"/>
              <a:pathLst>
                <a:path w="22301" h="19028" extrusionOk="0">
                  <a:moveTo>
                    <a:pt x="22300" y="8840"/>
                  </a:moveTo>
                  <a:lnTo>
                    <a:pt x="1" y="1"/>
                  </a:lnTo>
                  <a:lnTo>
                    <a:pt x="6161" y="19027"/>
                  </a:lnTo>
                  <a:lnTo>
                    <a:pt x="8748" y="18428"/>
                  </a:lnTo>
                  <a:lnTo>
                    <a:pt x="11212" y="17529"/>
                  </a:lnTo>
                  <a:lnTo>
                    <a:pt x="13430" y="16480"/>
                  </a:lnTo>
                  <a:lnTo>
                    <a:pt x="15647" y="15282"/>
                  </a:lnTo>
                  <a:lnTo>
                    <a:pt x="17619" y="13784"/>
                  </a:lnTo>
                  <a:lnTo>
                    <a:pt x="19343" y="12286"/>
                  </a:lnTo>
                  <a:lnTo>
                    <a:pt x="20945" y="10638"/>
                  </a:lnTo>
                  <a:lnTo>
                    <a:pt x="22300" y="884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1749475" y="239700"/>
              <a:ext cx="625275" cy="588025"/>
            </a:xfrm>
            <a:custGeom>
              <a:avLst/>
              <a:gdLst/>
              <a:ahLst/>
              <a:cxnLst/>
              <a:rect l="0" t="0" r="0" b="0"/>
              <a:pathLst>
                <a:path w="25011" h="23521" extrusionOk="0">
                  <a:moveTo>
                    <a:pt x="12690" y="0"/>
                  </a:moveTo>
                  <a:lnTo>
                    <a:pt x="9980" y="1348"/>
                  </a:lnTo>
                  <a:lnTo>
                    <a:pt x="7516" y="2996"/>
                  </a:lnTo>
                  <a:lnTo>
                    <a:pt x="5421" y="4944"/>
                  </a:lnTo>
                  <a:lnTo>
                    <a:pt x="3573" y="6891"/>
                  </a:lnTo>
                  <a:lnTo>
                    <a:pt x="2095" y="9288"/>
                  </a:lnTo>
                  <a:lnTo>
                    <a:pt x="986" y="11685"/>
                  </a:lnTo>
                  <a:lnTo>
                    <a:pt x="247" y="14232"/>
                  </a:lnTo>
                  <a:lnTo>
                    <a:pt x="0" y="16929"/>
                  </a:lnTo>
                  <a:lnTo>
                    <a:pt x="124" y="18577"/>
                  </a:lnTo>
                  <a:lnTo>
                    <a:pt x="370" y="20225"/>
                  </a:lnTo>
                  <a:lnTo>
                    <a:pt x="863" y="21873"/>
                  </a:lnTo>
                  <a:lnTo>
                    <a:pt x="1479" y="23521"/>
                  </a:lnTo>
                  <a:lnTo>
                    <a:pt x="25011" y="16929"/>
                  </a:lnTo>
                  <a:lnTo>
                    <a:pt x="12690" y="0"/>
                  </a:lnTo>
                  <a:close/>
                </a:path>
              </a:pathLst>
            </a:custGeom>
            <a:solidFill>
              <a:srgbClr val="0051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331600" y="176025"/>
              <a:ext cx="474375" cy="486900"/>
            </a:xfrm>
            <a:custGeom>
              <a:avLst/>
              <a:gdLst/>
              <a:ahLst/>
              <a:cxnLst/>
              <a:rect l="0" t="0" r="0" b="0"/>
              <a:pathLst>
                <a:path w="18975" h="19476" extrusionOk="0">
                  <a:moveTo>
                    <a:pt x="1726" y="0"/>
                  </a:moveTo>
                  <a:lnTo>
                    <a:pt x="1233" y="0"/>
                  </a:lnTo>
                  <a:lnTo>
                    <a:pt x="863" y="0"/>
                  </a:lnTo>
                  <a:lnTo>
                    <a:pt x="494" y="0"/>
                  </a:lnTo>
                  <a:lnTo>
                    <a:pt x="1" y="0"/>
                  </a:lnTo>
                  <a:lnTo>
                    <a:pt x="1726" y="19476"/>
                  </a:lnTo>
                  <a:lnTo>
                    <a:pt x="18974" y="5393"/>
                  </a:lnTo>
                  <a:lnTo>
                    <a:pt x="17249" y="4195"/>
                  </a:lnTo>
                  <a:lnTo>
                    <a:pt x="15401" y="3146"/>
                  </a:lnTo>
                  <a:lnTo>
                    <a:pt x="13307" y="2247"/>
                  </a:lnTo>
                  <a:lnTo>
                    <a:pt x="11212" y="1349"/>
                  </a:lnTo>
                  <a:lnTo>
                    <a:pt x="8995" y="749"/>
                  </a:lnTo>
                  <a:lnTo>
                    <a:pt x="6654" y="300"/>
                  </a:lnTo>
                  <a:lnTo>
                    <a:pt x="4190" y="150"/>
                  </a:lnTo>
                  <a:lnTo>
                    <a:pt x="1726" y="0"/>
                  </a:lnTo>
                  <a:close/>
                </a:path>
              </a:pathLst>
            </a:custGeom>
            <a:solidFill>
              <a:srgbClr val="BF7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1907428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262" name="Shape 262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3619110" y="2298325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581198" y="1434561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676951" y="4492270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734324" y="480705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387957" y="4130663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6</a:t>
            </a:r>
            <a:endParaRPr lang="en-US" sz="48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195740" y="488662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4247478" y="489666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644651" y="5261711"/>
            <a:ext cx="64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207868" y="124013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1248722" y="201426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6</a:t>
            </a:r>
          </a:p>
        </p:txBody>
      </p:sp>
      <p:cxnSp>
        <p:nvCxnSpPr>
          <p:cNvPr id="147" name="Straight Connector 146"/>
          <p:cNvCxnSpPr/>
          <p:nvPr/>
        </p:nvCxnSpPr>
        <p:spPr>
          <a:xfrm>
            <a:off x="1114838" y="2081184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016004" y="1567453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102828" y="127329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  <a:endParaRPr lang="en-US" sz="4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107396" y="1987972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cxnSp>
        <p:nvCxnSpPr>
          <p:cNvPr id="151" name="Straight Connector 150"/>
          <p:cNvCxnSpPr/>
          <p:nvPr/>
        </p:nvCxnSpPr>
        <p:spPr>
          <a:xfrm>
            <a:off x="3009798" y="209537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007972" y="1696171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5819" y="1325970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4 </a:t>
            </a:r>
            <a:endParaRPr lang="en-US" sz="8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443185" y="1346609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91344" y="128457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  <a:endParaRPr lang="en-US" sz="4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287054" y="205869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5298314" y="2125621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199480" y="1611890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7431448" y="131772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8</a:t>
            </a:r>
            <a:endParaRPr lang="en-US" sz="4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7290872" y="203240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7338418" y="2139816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499295" y="1370407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4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6626661" y="1391046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4539828" y="1676253"/>
            <a:ext cx="727281" cy="860701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442890" y="1406726"/>
            <a:ext cx="435026" cy="547392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682986" y="1257947"/>
            <a:ext cx="1942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+12=14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5315966" y="2124638"/>
            <a:ext cx="908233" cy="81450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53400" y="1215638"/>
            <a:ext cx="79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052640" y="4094072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14</a:t>
            </a:r>
            <a:endParaRPr lang="en-US" sz="4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1002779" y="486819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1068468" y="4935118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969634" y="4421387"/>
            <a:ext cx="490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-</a:t>
            </a:r>
            <a:endParaRPr lang="en-US" sz="5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2929457" y="4199797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8</a:t>
            </a:r>
            <a:endParaRPr lang="en-US" sz="4800" dirty="0"/>
          </a:p>
        </p:txBody>
      </p:sp>
      <p:cxnSp>
        <p:nvCxnSpPr>
          <p:cNvPr id="197" name="Straight Connector 196"/>
          <p:cNvCxnSpPr/>
          <p:nvPr/>
        </p:nvCxnSpPr>
        <p:spPr>
          <a:xfrm>
            <a:off x="2795635" y="491670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269449" y="4179904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3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215385" y="4200543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 </a:t>
            </a:r>
            <a:endParaRPr lang="en-US" sz="8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01041" y="5717617"/>
            <a:ext cx="32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3316" y="5823857"/>
            <a:ext cx="486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=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13558" y="5459631"/>
            <a:ext cx="86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2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684341" y="2267020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668155" y="1385537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224866" y="4511949"/>
            <a:ext cx="64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5871087" y="4130663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842157" y="4814048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dirty="0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5730608" y="4896669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92041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1033 0.1958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5746 0.1930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344 -0.09652 " pathEditMode="relative" ptsTypes="AA">
                                      <p:cBhvr>
                                        <p:cTn id="12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14 0.09977 " pathEditMode="relative" ptsTypes="AA">
                                      <p:cBhvr>
                                        <p:cTn id="12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14 0.09977 " pathEditMode="relative" ptsTypes="AA">
                                      <p:cBhvr>
                                        <p:cTn id="128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14 0.09977 " pathEditMode="relative" ptsTypes="AA">
                                      <p:cBhvr>
                                        <p:cTn id="13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9" grpId="0"/>
      <p:bldP spid="120" grpId="0"/>
      <p:bldP spid="128" grpId="0"/>
      <p:bldP spid="129" grpId="0"/>
      <p:bldP spid="131" grpId="0"/>
      <p:bldP spid="166" grpId="0"/>
      <p:bldP spid="167" grpId="0"/>
      <p:bldP spid="169" grpId="0"/>
      <p:bldP spid="170" grpId="0"/>
      <p:bldP spid="171" grpId="0"/>
      <p:bldP spid="173" grpId="0"/>
      <p:bldP spid="174" grpId="0"/>
      <p:bldP spid="177" grpId="0"/>
      <p:bldP spid="178" grpId="0" animBg="1"/>
      <p:bldP spid="15" grpId="0"/>
      <p:bldP spid="191" grpId="0"/>
      <p:bldP spid="192" grpId="0"/>
      <p:bldP spid="194" grpId="0"/>
      <p:bldP spid="195" grpId="0"/>
      <p:bldP spid="198" grpId="0"/>
      <p:bldP spid="198" grpId="1"/>
      <p:bldP spid="199" grpId="0"/>
      <p:bldP spid="199" grpId="1"/>
      <p:bldP spid="17" grpId="0"/>
      <p:bldP spid="18" grpId="0"/>
      <p:bldP spid="203" grpId="0"/>
      <p:bldP spid="203" grpId="1"/>
      <p:bldP spid="154" grpId="0"/>
      <p:bldP spid="156" grpId="0"/>
      <p:bldP spid="157" grpId="0"/>
      <p:bldP spid="158" grpId="0"/>
      <p:bldP spid="158" grpId="1"/>
      <p:bldP spid="159" grpId="0"/>
      <p:bldP spid="15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/>
        </p:nvSpPr>
        <p:spPr>
          <a:xfrm>
            <a:off x="1447800" y="304800"/>
            <a:ext cx="609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Warm-up </a:t>
            </a:r>
          </a:p>
        </p:txBody>
      </p:sp>
      <p:grpSp>
        <p:nvGrpSpPr>
          <p:cNvPr id="504" name="Shape 504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505" name="Shape 505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554" name="Shape 554"/>
          <p:cNvSpPr/>
          <p:nvPr/>
        </p:nvSpPr>
        <p:spPr>
          <a:xfrm>
            <a:off x="152400" y="152400"/>
            <a:ext cx="1974849" cy="1698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grpSp>
        <p:nvGrpSpPr>
          <p:cNvPr id="555" name="Shape 555"/>
          <p:cNvGrpSpPr/>
          <p:nvPr/>
        </p:nvGrpSpPr>
        <p:grpSpPr>
          <a:xfrm>
            <a:off x="2590800" y="1989670"/>
            <a:ext cx="4204286" cy="2225191"/>
            <a:chOff x="3427" y="9622"/>
            <a:chExt cx="2850" cy="1551"/>
          </a:xfrm>
        </p:grpSpPr>
        <p:sp>
          <p:nvSpPr>
            <p:cNvPr id="556" name="Shape 556"/>
            <p:cNvSpPr txBox="1"/>
            <p:nvPr/>
          </p:nvSpPr>
          <p:spPr>
            <a:xfrm>
              <a:off x="4686" y="9950"/>
              <a:ext cx="599" cy="92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r>
                <a:rPr lang="en-US" sz="66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</a:p>
          </p:txBody>
        </p:sp>
        <p:cxnSp>
          <p:nvCxnSpPr>
            <p:cNvPr id="557" name="Shape 557"/>
            <p:cNvCxnSpPr/>
            <p:nvPr/>
          </p:nvCxnSpPr>
          <p:spPr>
            <a:xfrm>
              <a:off x="5377" y="10401"/>
              <a:ext cx="9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58" name="Shape 558"/>
            <p:cNvSpPr/>
            <p:nvPr/>
          </p:nvSpPr>
          <p:spPr>
            <a:xfrm>
              <a:off x="3577" y="9622"/>
              <a:ext cx="450" cy="61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5527" y="9630"/>
              <a:ext cx="450" cy="61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3577" y="10547"/>
              <a:ext cx="450" cy="61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5527" y="10556"/>
              <a:ext cx="450" cy="61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cxnSp>
          <p:nvCxnSpPr>
            <p:cNvPr id="562" name="Shape 562"/>
            <p:cNvCxnSpPr/>
            <p:nvPr/>
          </p:nvCxnSpPr>
          <p:spPr>
            <a:xfrm>
              <a:off x="3427" y="10330"/>
              <a:ext cx="9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63" name="Shape 563"/>
          <p:cNvSpPr txBox="1"/>
          <p:nvPr/>
        </p:nvSpPr>
        <p:spPr>
          <a:xfrm>
            <a:off x="304800" y="4487338"/>
            <a:ext cx="8534399" cy="18158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the numbers 1, 2, 3, and 4, which boxes should you put them in to get the MAXIMUM sum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ctr" rtl="0">
              <a:buSzPct val="25000"/>
              <a:buNone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why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order you chose creates the largest sum.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Shape 564"/>
          <p:cNvSpPr txBox="1"/>
          <p:nvPr/>
        </p:nvSpPr>
        <p:spPr>
          <a:xfrm>
            <a:off x="7162800" y="2490811"/>
            <a:ext cx="885112" cy="1327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771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Shape 617"/>
          <p:cNvSpPr/>
          <p:nvPr/>
        </p:nvSpPr>
        <p:spPr>
          <a:xfrm>
            <a:off x="228600" y="152400"/>
            <a:ext cx="4724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Warm-up </a:t>
            </a:r>
          </a:p>
        </p:txBody>
      </p:sp>
      <p:cxnSp>
        <p:nvCxnSpPr>
          <p:cNvPr id="618" name="Shape 618"/>
          <p:cNvCxnSpPr/>
          <p:nvPr/>
        </p:nvCxnSpPr>
        <p:spPr>
          <a:xfrm>
            <a:off x="762000" y="1371600"/>
            <a:ext cx="792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9" name="Shape 619"/>
          <p:cNvSpPr/>
          <p:nvPr/>
        </p:nvSpPr>
        <p:spPr>
          <a:xfrm rot="707084">
            <a:off x="7620000" y="228600"/>
            <a:ext cx="1333500" cy="1352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20" name="Shape 620"/>
          <p:cNvSpPr txBox="1"/>
          <p:nvPr/>
        </p:nvSpPr>
        <p:spPr>
          <a:xfrm>
            <a:off x="228600" y="2005013"/>
            <a:ext cx="8839199" cy="3938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14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this class is boys? </a:t>
            </a:r>
          </a:p>
          <a:p>
            <a:pPr marL="342900" marR="0" lvl="0" indent="-342900" algn="l" rtl="0">
              <a:spcBef>
                <a:spcPts val="14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this class is girls?</a:t>
            </a:r>
          </a:p>
          <a:p>
            <a:pPr marL="342900" marR="0" lvl="0" indent="-342900" algn="l" rtl="0">
              <a:spcBef>
                <a:spcPts val="14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the people in room class are older than 20?</a:t>
            </a:r>
          </a:p>
          <a:p>
            <a:pPr marL="342900" marR="0" lvl="0" indent="-342900" algn="l" rtl="0">
              <a:spcBef>
                <a:spcPts val="14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the people at your table are 12?</a:t>
            </a:r>
          </a:p>
          <a:p>
            <a:pPr marL="342900" marR="0" lvl="0" indent="-342900" algn="l" rtl="0">
              <a:spcBef>
                <a:spcPts val="14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(make a hypothesis…)What fraction of the people in this school are 12?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771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Shape 626"/>
          <p:cNvSpPr/>
          <p:nvPr/>
        </p:nvSpPr>
        <p:spPr>
          <a:xfrm>
            <a:off x="228600" y="152400"/>
            <a:ext cx="4724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Warm-up </a:t>
            </a:r>
          </a:p>
        </p:txBody>
      </p:sp>
      <p:cxnSp>
        <p:nvCxnSpPr>
          <p:cNvPr id="627" name="Shape 627"/>
          <p:cNvCxnSpPr/>
          <p:nvPr/>
        </p:nvCxnSpPr>
        <p:spPr>
          <a:xfrm>
            <a:off x="762000" y="1371600"/>
            <a:ext cx="792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8" name="Shape 628"/>
          <p:cNvSpPr/>
          <p:nvPr/>
        </p:nvSpPr>
        <p:spPr>
          <a:xfrm rot="707084">
            <a:off x="7620000" y="228600"/>
            <a:ext cx="1333500" cy="1352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29" name="Shape 629"/>
          <p:cNvSpPr txBox="1"/>
          <p:nvPr/>
        </p:nvSpPr>
        <p:spPr>
          <a:xfrm>
            <a:off x="0" y="1524000"/>
            <a:ext cx="9144000" cy="4664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the Monday Night Football game, the following commercials were shown: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5 commercials advertising long distance phone companies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18 commercials advertising beer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7 commercials advertising cars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11 commercials advertising insurance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9 commercials advertising fast food restaurants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What fraction of the commercials were for cars?</a:t>
            </a: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Calibri"/>
              <a:buAutoNum type="arabicPeriod" startAt="2"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the commercials were for beer?</a:t>
            </a:r>
          </a:p>
          <a:p>
            <a:pPr marL="342900" marR="0" lvl="0" indent="-342900" algn="l" rtl="0">
              <a:buSzPct val="25000"/>
              <a:buNone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What fraction of the commercials were for cars and beer?</a:t>
            </a: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Calibri"/>
              <a:buAutoNum type="arabicPeriod" startAt="4"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fraction of the commercials were for food or drink items?</a:t>
            </a:r>
          </a:p>
          <a:p>
            <a:endParaRPr lang="en-US" sz="2000" b="1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Calibri"/>
              <a:buAutoNum type="arabicPeriod" startAt="4"/>
            </a:pPr>
            <a:r>
              <a:rPr lang="en-US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each of the commercial is 1 minute long and the going rate during football games is $10,000 per 30 seconds, how much money was made for these 50 commercials???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30" name="Shape 630"/>
          <p:cNvSpPr/>
          <p:nvPr/>
        </p:nvSpPr>
        <p:spPr>
          <a:xfrm>
            <a:off x="6705600" y="2567614"/>
            <a:ext cx="1981200" cy="122713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ctrTitle"/>
          </p:nvPr>
        </p:nvSpPr>
        <p:spPr>
          <a:xfrm>
            <a:off x="1524000" y="152400"/>
            <a:ext cx="73152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Warm-up </a:t>
            </a:r>
          </a:p>
        </p:txBody>
      </p:sp>
      <p:sp>
        <p:nvSpPr>
          <p:cNvPr id="570" name="Shape 570"/>
          <p:cNvSpPr txBox="1">
            <a:spLocks noGrp="1"/>
          </p:cNvSpPr>
          <p:nvPr>
            <p:ph type="subTitle" idx="1"/>
          </p:nvPr>
        </p:nvSpPr>
        <p:spPr>
          <a:xfrm>
            <a:off x="152400" y="1676400"/>
            <a:ext cx="86868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2 minutes to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sums and differences…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Shape 571"/>
          <p:cNvSpPr/>
          <p:nvPr/>
        </p:nvSpPr>
        <p:spPr>
          <a:xfrm>
            <a:off x="381001" y="381000"/>
            <a:ext cx="1142999" cy="11754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72" name="Shape 572"/>
          <p:cNvSpPr/>
          <p:nvPr/>
        </p:nvSpPr>
        <p:spPr>
          <a:xfrm>
            <a:off x="914400" y="2743199"/>
            <a:ext cx="6858000" cy="392452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ctrTitle"/>
          </p:nvPr>
        </p:nvSpPr>
        <p:spPr>
          <a:xfrm>
            <a:off x="1524000" y="152400"/>
            <a:ext cx="73152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Warm-up </a:t>
            </a:r>
          </a:p>
        </p:txBody>
      </p:sp>
      <p:sp>
        <p:nvSpPr>
          <p:cNvPr id="578" name="Shape 578"/>
          <p:cNvSpPr txBox="1">
            <a:spLocks noGrp="1"/>
          </p:cNvSpPr>
          <p:nvPr>
            <p:ph type="subTitle" idx="1"/>
          </p:nvPr>
        </p:nvSpPr>
        <p:spPr>
          <a:xfrm>
            <a:off x="152400" y="1371600"/>
            <a:ext cx="87630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over your strategies from yesterday then take 2 minutes to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sums and differences…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Shape 579"/>
          <p:cNvSpPr/>
          <p:nvPr/>
        </p:nvSpPr>
        <p:spPr>
          <a:xfrm>
            <a:off x="152400" y="76200"/>
            <a:ext cx="1142999" cy="11754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80" name="Shape 580"/>
          <p:cNvSpPr/>
          <p:nvPr/>
        </p:nvSpPr>
        <p:spPr>
          <a:xfrm>
            <a:off x="762000" y="2895600"/>
            <a:ext cx="7660489" cy="37337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/>
        </p:nvSpPr>
        <p:spPr>
          <a:xfrm>
            <a:off x="1814150" y="363188"/>
            <a:ext cx="45135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Warm-up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grpSp>
        <p:nvGrpSpPr>
          <p:cNvPr id="365" name="Shape 365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366" name="Shape 366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414" name="Shape 414"/>
          <p:cNvSpPr txBox="1"/>
          <p:nvPr/>
        </p:nvSpPr>
        <p:spPr>
          <a:xfrm>
            <a:off x="685800" y="1981200"/>
            <a:ext cx="8229600" cy="4648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0" indent="-74295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improper fractions to MIXED NUMBERS!  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25000"/>
              <a:buNone/>
            </a:pPr>
            <a:r>
              <a:rPr lang="en-US" sz="8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</a:p>
          <a:p>
            <a:endParaRPr lang="en-US" sz="8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8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25000"/>
              <a:buNone/>
            </a:pPr>
            <a:r>
              <a:rPr lang="en-US" sz="3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any method!!!</a:t>
            </a:r>
          </a:p>
        </p:txBody>
      </p:sp>
      <p:sp>
        <p:nvSpPr>
          <p:cNvPr id="415" name="Shape 415"/>
          <p:cNvSpPr/>
          <p:nvPr/>
        </p:nvSpPr>
        <p:spPr>
          <a:xfrm>
            <a:off x="152400" y="152400"/>
            <a:ext cx="1974849" cy="1698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16" name="Shape 416"/>
          <p:cNvSpPr/>
          <p:nvPr/>
        </p:nvSpPr>
        <p:spPr>
          <a:xfrm>
            <a:off x="6688750" y="3351325"/>
            <a:ext cx="1123950" cy="2324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17" name="Shape 417"/>
          <p:cNvSpPr/>
          <p:nvPr/>
        </p:nvSpPr>
        <p:spPr>
          <a:xfrm>
            <a:off x="2301400" y="3351325"/>
            <a:ext cx="1200150" cy="23241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18" name="Shape 418"/>
          <p:cNvSpPr/>
          <p:nvPr/>
        </p:nvSpPr>
        <p:spPr>
          <a:xfrm>
            <a:off x="3895725" y="3351325"/>
            <a:ext cx="1200150" cy="23241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419" name="Shape 419"/>
          <p:cNvSpPr/>
          <p:nvPr/>
        </p:nvSpPr>
        <p:spPr>
          <a:xfrm>
            <a:off x="5499575" y="3351325"/>
            <a:ext cx="952500" cy="389572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420" name="Shape 420"/>
          <p:cNvSpPr/>
          <p:nvPr/>
        </p:nvSpPr>
        <p:spPr>
          <a:xfrm>
            <a:off x="1173050" y="3427525"/>
            <a:ext cx="895350" cy="23241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>
            <a:spLocks noGrp="1"/>
          </p:cNvSpPr>
          <p:nvPr>
            <p:ph type="ctrTitle"/>
          </p:nvPr>
        </p:nvSpPr>
        <p:spPr>
          <a:xfrm>
            <a:off x="1524000" y="152400"/>
            <a:ext cx="73152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Warm-up 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subTitle" idx="1"/>
          </p:nvPr>
        </p:nvSpPr>
        <p:spPr>
          <a:xfrm>
            <a:off x="152400" y="1371600"/>
            <a:ext cx="87630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over your strategies from yesterday then take 2 minutes to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sums and differences…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Shape 587"/>
          <p:cNvSpPr/>
          <p:nvPr/>
        </p:nvSpPr>
        <p:spPr>
          <a:xfrm>
            <a:off x="152400" y="76200"/>
            <a:ext cx="1142999" cy="11754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88" name="Shape 588"/>
          <p:cNvSpPr/>
          <p:nvPr/>
        </p:nvSpPr>
        <p:spPr>
          <a:xfrm>
            <a:off x="152400" y="3185672"/>
            <a:ext cx="8734023" cy="260552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ctrTitle"/>
          </p:nvPr>
        </p:nvSpPr>
        <p:spPr>
          <a:xfrm>
            <a:off x="1524000" y="152400"/>
            <a:ext cx="73152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Warm-up</a:t>
            </a:r>
          </a:p>
        </p:txBody>
      </p:sp>
      <p:sp>
        <p:nvSpPr>
          <p:cNvPr id="594" name="Shape 594"/>
          <p:cNvSpPr txBox="1">
            <a:spLocks noGrp="1"/>
          </p:cNvSpPr>
          <p:nvPr>
            <p:ph type="subTitle" idx="1"/>
          </p:nvPr>
        </p:nvSpPr>
        <p:spPr>
          <a:xfrm>
            <a:off x="152400" y="1371600"/>
            <a:ext cx="87630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over your strategies from last week then take 2 minutes to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sums and differences…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Shape 595"/>
          <p:cNvSpPr/>
          <p:nvPr/>
        </p:nvSpPr>
        <p:spPr>
          <a:xfrm>
            <a:off x="152400" y="76200"/>
            <a:ext cx="1142999" cy="11754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96" name="Shape 596"/>
          <p:cNvSpPr/>
          <p:nvPr/>
        </p:nvSpPr>
        <p:spPr>
          <a:xfrm>
            <a:off x="228600" y="3124200"/>
            <a:ext cx="8701851" cy="2819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/>
        </p:nvSpPr>
        <p:spPr>
          <a:xfrm>
            <a:off x="1447800" y="304800"/>
            <a:ext cx="609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Warm-up 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grpSp>
        <p:nvGrpSpPr>
          <p:cNvPr id="426" name="Shape 426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427" name="Shape 427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475" name="Shape 475"/>
          <p:cNvSpPr txBox="1"/>
          <p:nvPr/>
        </p:nvSpPr>
        <p:spPr>
          <a:xfrm>
            <a:off x="304800" y="1371600"/>
            <a:ext cx="8534399" cy="518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it mean for a fraction to be “in simplest form”?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Write 5 fractions that are “in simplest form”.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 Write 5 fractions that ARE NOT “in simplest form”.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6629400" y="2209800"/>
            <a:ext cx="2098674" cy="850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/>
        </p:nvSpPr>
        <p:spPr>
          <a:xfrm>
            <a:off x="1447800" y="304800"/>
            <a:ext cx="609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Warm-up 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grpSp>
        <p:nvGrpSpPr>
          <p:cNvPr id="426" name="Shape 426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427" name="Shape 427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475" name="Shape 475"/>
          <p:cNvSpPr txBox="1"/>
          <p:nvPr/>
        </p:nvSpPr>
        <p:spPr>
          <a:xfrm>
            <a:off x="304801" y="1371600"/>
            <a:ext cx="6689894" cy="44011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r>
              <a:rPr lang="en-US" sz="4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equivalent fractions:</a:t>
            </a:r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40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½ =  2/4</a:t>
            </a:r>
          </a:p>
          <a:p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3/6</a:t>
            </a:r>
          </a:p>
          <a:p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4/8</a:t>
            </a:r>
          </a:p>
          <a:p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50/100</a:t>
            </a:r>
          </a:p>
          <a:p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100/200</a:t>
            </a:r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985312" y="2076044"/>
            <a:ext cx="4709324" cy="3547415"/>
          </a:xfrm>
          <a:prstGeom prst="cloudCallout">
            <a:avLst>
              <a:gd name="adj1" fmla="val -45231"/>
              <a:gd name="adj2" fmla="val 721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34671" y="2640404"/>
            <a:ext cx="38114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do you notice about equivalent fractions?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647108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/>
        </p:nvSpPr>
        <p:spPr>
          <a:xfrm>
            <a:off x="1447800" y="304800"/>
            <a:ext cx="6096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8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endParaRPr lang="en-US" sz="2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Shape 426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427" name="Shape 427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6978" y="1572150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10</a:t>
            </a:r>
            <a:endParaRPr lang="en-US" sz="4800" dirty="0"/>
          </a:p>
        </p:txBody>
      </p:sp>
      <p:sp>
        <p:nvSpPr>
          <p:cNvPr id="55" name="TextBox 54"/>
          <p:cNvSpPr txBox="1"/>
          <p:nvPr/>
        </p:nvSpPr>
        <p:spPr>
          <a:xfrm>
            <a:off x="803178" y="240314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sp>
        <p:nvSpPr>
          <p:cNvPr id="56" name="TextBox 55"/>
          <p:cNvSpPr txBox="1"/>
          <p:nvPr/>
        </p:nvSpPr>
        <p:spPr>
          <a:xfrm>
            <a:off x="1684868" y="1987648"/>
            <a:ext cx="64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57969" y="1572150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39434" y="241319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15</a:t>
            </a:r>
            <a:endParaRPr lang="en-US" sz="4800" dirty="0"/>
          </a:p>
        </p:txBody>
      </p:sp>
      <p:sp>
        <p:nvSpPr>
          <p:cNvPr id="59" name="TextBox 58"/>
          <p:cNvSpPr txBox="1"/>
          <p:nvPr/>
        </p:nvSpPr>
        <p:spPr>
          <a:xfrm>
            <a:off x="3154990" y="2096960"/>
            <a:ext cx="64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61957" y="2375294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43871" y="163912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4644" y="2413197"/>
            <a:ext cx="92402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97100" y="2413197"/>
            <a:ext cx="92402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56122" y="2411054"/>
            <a:ext cx="92402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33382" y="3820050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9079" y="465104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24</a:t>
            </a:r>
            <a:endParaRPr lang="en-US" sz="4800" dirty="0"/>
          </a:p>
        </p:txBody>
      </p:sp>
      <p:sp>
        <p:nvSpPr>
          <p:cNvPr id="69" name="TextBox 68"/>
          <p:cNvSpPr txBox="1"/>
          <p:nvPr/>
        </p:nvSpPr>
        <p:spPr>
          <a:xfrm>
            <a:off x="1900769" y="4235548"/>
            <a:ext cx="64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73870" y="3820050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455335" y="466109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12</a:t>
            </a:r>
            <a:endParaRPr lang="en-US" sz="4800" dirty="0"/>
          </a:p>
        </p:txBody>
      </p:sp>
      <p:sp>
        <p:nvSpPr>
          <p:cNvPr id="72" name="TextBox 71"/>
          <p:cNvSpPr txBox="1"/>
          <p:nvPr/>
        </p:nvSpPr>
        <p:spPr>
          <a:xfrm>
            <a:off x="3370891" y="4344860"/>
            <a:ext cx="64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77858" y="4623194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59772" y="3887027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?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900545" y="4661097"/>
            <a:ext cx="92402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497669" y="4675690"/>
            <a:ext cx="80549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972023" y="4658954"/>
            <a:ext cx="92402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357969" y="1510824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endParaRPr lang="en-US" sz="4800" dirty="0"/>
          </a:p>
        </p:txBody>
      </p:sp>
      <p:sp>
        <p:nvSpPr>
          <p:cNvPr id="87" name="TextBox 86"/>
          <p:cNvSpPr txBox="1"/>
          <p:nvPr/>
        </p:nvSpPr>
        <p:spPr>
          <a:xfrm>
            <a:off x="3798456" y="1559088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2563481" y="3820049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89" name="TextBox 88"/>
          <p:cNvSpPr txBox="1"/>
          <p:nvPr/>
        </p:nvSpPr>
        <p:spPr>
          <a:xfrm>
            <a:off x="4059003" y="3828155"/>
            <a:ext cx="881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9837" y="2716273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77107" y="1560441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21369" y="2781511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081904" y="1677615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82237" y="4956782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729507" y="3800950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44136" y="4956782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91406" y="3800950"/>
            <a:ext cx="77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÷4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7108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5" grpId="0"/>
      <p:bldP spid="56" grpId="0"/>
      <p:bldP spid="57" grpId="0"/>
      <p:bldP spid="57" grpId="1"/>
      <p:bldP spid="58" grpId="0"/>
      <p:bldP spid="59" grpId="0"/>
      <p:bldP spid="60" grpId="0"/>
      <p:bldP spid="61" grpId="0"/>
      <p:bldP spid="61" grpId="1"/>
      <p:bldP spid="67" grpId="0"/>
      <p:bldP spid="68" grpId="0"/>
      <p:bldP spid="69" grpId="0"/>
      <p:bldP spid="70" grpId="0"/>
      <p:bldP spid="70" grpId="1"/>
      <p:bldP spid="71" grpId="0"/>
      <p:bldP spid="72" grpId="0"/>
      <p:bldP spid="73" grpId="0"/>
      <p:bldP spid="74" grpId="0"/>
      <p:bldP spid="74" grpId="1"/>
      <p:bldP spid="86" grpId="0"/>
      <p:bldP spid="87" grpId="0"/>
      <p:bldP spid="88" grpId="0"/>
      <p:bldP spid="89" grpId="0"/>
      <p:bldP spid="13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046325" y="290150"/>
            <a:ext cx="39273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Warm-up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grpSp>
        <p:nvGrpSpPr>
          <p:cNvPr id="96" name="Shape 96"/>
          <p:cNvGrpSpPr/>
          <p:nvPr/>
        </p:nvGrpSpPr>
        <p:grpSpPr>
          <a:xfrm>
            <a:off x="7825622" y="80210"/>
            <a:ext cx="1085766" cy="1113863"/>
            <a:chOff x="11000" y="10725"/>
            <a:chExt cx="2978000" cy="2978550"/>
          </a:xfrm>
        </p:grpSpPr>
        <p:sp>
          <p:nvSpPr>
            <p:cNvPr id="97" name="Shape 97"/>
            <p:cNvSpPr/>
            <p:nvPr/>
          </p:nvSpPr>
          <p:spPr>
            <a:xfrm>
              <a:off x="11000" y="10725"/>
              <a:ext cx="2978000" cy="2978550"/>
            </a:xfrm>
            <a:custGeom>
              <a:avLst/>
              <a:gdLst/>
              <a:ahLst/>
              <a:cxnLst/>
              <a:rect l="0" t="0" r="0" b="0"/>
              <a:pathLst>
                <a:path w="119120" h="119142" extrusionOk="0">
                  <a:moveTo>
                    <a:pt x="41175" y="0"/>
                  </a:moveTo>
                  <a:lnTo>
                    <a:pt x="38753" y="215"/>
                  </a:lnTo>
                  <a:lnTo>
                    <a:pt x="36110" y="430"/>
                  </a:lnTo>
                  <a:lnTo>
                    <a:pt x="33688" y="859"/>
                  </a:lnTo>
                  <a:lnTo>
                    <a:pt x="29725" y="1718"/>
                  </a:lnTo>
                  <a:lnTo>
                    <a:pt x="25982" y="3006"/>
                  </a:lnTo>
                  <a:lnTo>
                    <a:pt x="22459" y="4508"/>
                  </a:lnTo>
                  <a:lnTo>
                    <a:pt x="18936" y="6440"/>
                  </a:lnTo>
                  <a:lnTo>
                    <a:pt x="15633" y="8587"/>
                  </a:lnTo>
                  <a:lnTo>
                    <a:pt x="12551" y="11163"/>
                  </a:lnTo>
                  <a:lnTo>
                    <a:pt x="9909" y="13954"/>
                  </a:lnTo>
                  <a:lnTo>
                    <a:pt x="7266" y="16745"/>
                  </a:lnTo>
                  <a:lnTo>
                    <a:pt x="5505" y="19321"/>
                  </a:lnTo>
                  <a:lnTo>
                    <a:pt x="4184" y="22111"/>
                  </a:lnTo>
                  <a:lnTo>
                    <a:pt x="2422" y="25546"/>
                  </a:lnTo>
                  <a:lnTo>
                    <a:pt x="1321" y="28981"/>
                  </a:lnTo>
                  <a:lnTo>
                    <a:pt x="661" y="32845"/>
                  </a:lnTo>
                  <a:lnTo>
                    <a:pt x="221" y="36065"/>
                  </a:lnTo>
                  <a:lnTo>
                    <a:pt x="0" y="39070"/>
                  </a:lnTo>
                  <a:lnTo>
                    <a:pt x="221" y="41646"/>
                  </a:lnTo>
                  <a:lnTo>
                    <a:pt x="441" y="43578"/>
                  </a:lnTo>
                  <a:lnTo>
                    <a:pt x="661" y="45510"/>
                  </a:lnTo>
                  <a:lnTo>
                    <a:pt x="1762" y="48945"/>
                  </a:lnTo>
                  <a:lnTo>
                    <a:pt x="3083" y="51736"/>
                  </a:lnTo>
                  <a:lnTo>
                    <a:pt x="4404" y="54312"/>
                  </a:lnTo>
                  <a:lnTo>
                    <a:pt x="7266" y="58820"/>
                  </a:lnTo>
                  <a:lnTo>
                    <a:pt x="10129" y="63328"/>
                  </a:lnTo>
                  <a:lnTo>
                    <a:pt x="11670" y="65689"/>
                  </a:lnTo>
                  <a:lnTo>
                    <a:pt x="12991" y="68480"/>
                  </a:lnTo>
                  <a:lnTo>
                    <a:pt x="13652" y="70412"/>
                  </a:lnTo>
                  <a:lnTo>
                    <a:pt x="14532" y="72773"/>
                  </a:lnTo>
                  <a:lnTo>
                    <a:pt x="15193" y="75135"/>
                  </a:lnTo>
                  <a:lnTo>
                    <a:pt x="15854" y="77925"/>
                  </a:lnTo>
                  <a:lnTo>
                    <a:pt x="16514" y="80931"/>
                  </a:lnTo>
                  <a:lnTo>
                    <a:pt x="16954" y="84365"/>
                  </a:lnTo>
                  <a:lnTo>
                    <a:pt x="17395" y="88229"/>
                  </a:lnTo>
                  <a:lnTo>
                    <a:pt x="17615" y="92308"/>
                  </a:lnTo>
                  <a:lnTo>
                    <a:pt x="18055" y="95099"/>
                  </a:lnTo>
                  <a:lnTo>
                    <a:pt x="18496" y="97889"/>
                  </a:lnTo>
                  <a:lnTo>
                    <a:pt x="19156" y="100251"/>
                  </a:lnTo>
                  <a:lnTo>
                    <a:pt x="20257" y="102612"/>
                  </a:lnTo>
                  <a:lnTo>
                    <a:pt x="21358" y="104759"/>
                  </a:lnTo>
                  <a:lnTo>
                    <a:pt x="22679" y="106691"/>
                  </a:lnTo>
                  <a:lnTo>
                    <a:pt x="24221" y="108408"/>
                  </a:lnTo>
                  <a:lnTo>
                    <a:pt x="25762" y="110126"/>
                  </a:lnTo>
                  <a:lnTo>
                    <a:pt x="27964" y="111843"/>
                  </a:lnTo>
                  <a:lnTo>
                    <a:pt x="30166" y="113346"/>
                  </a:lnTo>
                  <a:lnTo>
                    <a:pt x="32588" y="114634"/>
                  </a:lnTo>
                  <a:lnTo>
                    <a:pt x="35010" y="115707"/>
                  </a:lnTo>
                  <a:lnTo>
                    <a:pt x="37652" y="116566"/>
                  </a:lnTo>
                  <a:lnTo>
                    <a:pt x="40294" y="117424"/>
                  </a:lnTo>
                  <a:lnTo>
                    <a:pt x="43156" y="118068"/>
                  </a:lnTo>
                  <a:lnTo>
                    <a:pt x="46019" y="118498"/>
                  </a:lnTo>
                  <a:lnTo>
                    <a:pt x="50643" y="118927"/>
                  </a:lnTo>
                  <a:lnTo>
                    <a:pt x="55266" y="119142"/>
                  </a:lnTo>
                  <a:lnTo>
                    <a:pt x="59670" y="118927"/>
                  </a:lnTo>
                  <a:lnTo>
                    <a:pt x="64294" y="118712"/>
                  </a:lnTo>
                  <a:lnTo>
                    <a:pt x="69358" y="118068"/>
                  </a:lnTo>
                  <a:lnTo>
                    <a:pt x="74202" y="116995"/>
                  </a:lnTo>
                  <a:lnTo>
                    <a:pt x="78386" y="115922"/>
                  </a:lnTo>
                  <a:lnTo>
                    <a:pt x="82129" y="114634"/>
                  </a:lnTo>
                  <a:lnTo>
                    <a:pt x="86532" y="112702"/>
                  </a:lnTo>
                  <a:lnTo>
                    <a:pt x="90936" y="110555"/>
                  </a:lnTo>
                  <a:lnTo>
                    <a:pt x="95340" y="107764"/>
                  </a:lnTo>
                  <a:lnTo>
                    <a:pt x="99303" y="104544"/>
                  </a:lnTo>
                  <a:lnTo>
                    <a:pt x="102826" y="101539"/>
                  </a:lnTo>
                  <a:lnTo>
                    <a:pt x="106129" y="98319"/>
                  </a:lnTo>
                  <a:lnTo>
                    <a:pt x="109211" y="94455"/>
                  </a:lnTo>
                  <a:lnTo>
                    <a:pt x="112074" y="90591"/>
                  </a:lnTo>
                  <a:lnTo>
                    <a:pt x="114055" y="87371"/>
                  </a:lnTo>
                  <a:lnTo>
                    <a:pt x="115817" y="84365"/>
                  </a:lnTo>
                  <a:lnTo>
                    <a:pt x="117138" y="81360"/>
                  </a:lnTo>
                  <a:lnTo>
                    <a:pt x="118239" y="78569"/>
                  </a:lnTo>
                  <a:lnTo>
                    <a:pt x="118899" y="75135"/>
                  </a:lnTo>
                  <a:lnTo>
                    <a:pt x="119120" y="73417"/>
                  </a:lnTo>
                  <a:lnTo>
                    <a:pt x="119120" y="71485"/>
                  </a:lnTo>
                  <a:lnTo>
                    <a:pt x="118899" y="69982"/>
                  </a:lnTo>
                  <a:lnTo>
                    <a:pt x="118679" y="68480"/>
                  </a:lnTo>
                  <a:lnTo>
                    <a:pt x="117799" y="65474"/>
                  </a:lnTo>
                  <a:lnTo>
                    <a:pt x="117138" y="63972"/>
                  </a:lnTo>
                  <a:lnTo>
                    <a:pt x="116257" y="62684"/>
                  </a:lnTo>
                  <a:lnTo>
                    <a:pt x="114496" y="59893"/>
                  </a:lnTo>
                  <a:lnTo>
                    <a:pt x="112294" y="57317"/>
                  </a:lnTo>
                  <a:lnTo>
                    <a:pt x="109872" y="54956"/>
                  </a:lnTo>
                  <a:lnTo>
                    <a:pt x="107010" y="52594"/>
                  </a:lnTo>
                  <a:lnTo>
                    <a:pt x="104147" y="50448"/>
                  </a:lnTo>
                  <a:lnTo>
                    <a:pt x="97321" y="45510"/>
                  </a:lnTo>
                  <a:lnTo>
                    <a:pt x="93799" y="42934"/>
                  </a:lnTo>
                  <a:lnTo>
                    <a:pt x="90496" y="40358"/>
                  </a:lnTo>
                  <a:lnTo>
                    <a:pt x="87193" y="37567"/>
                  </a:lnTo>
                  <a:lnTo>
                    <a:pt x="84110" y="34777"/>
                  </a:lnTo>
                  <a:lnTo>
                    <a:pt x="81468" y="31771"/>
                  </a:lnTo>
                  <a:lnTo>
                    <a:pt x="79266" y="28551"/>
                  </a:lnTo>
                  <a:lnTo>
                    <a:pt x="78166" y="26834"/>
                  </a:lnTo>
                  <a:lnTo>
                    <a:pt x="77285" y="24902"/>
                  </a:lnTo>
                  <a:lnTo>
                    <a:pt x="76184" y="22541"/>
                  </a:lnTo>
                  <a:lnTo>
                    <a:pt x="75083" y="20179"/>
                  </a:lnTo>
                  <a:lnTo>
                    <a:pt x="73762" y="18033"/>
                  </a:lnTo>
                  <a:lnTo>
                    <a:pt x="72441" y="16101"/>
                  </a:lnTo>
                  <a:lnTo>
                    <a:pt x="70899" y="13954"/>
                  </a:lnTo>
                  <a:lnTo>
                    <a:pt x="69138" y="12022"/>
                  </a:lnTo>
                  <a:lnTo>
                    <a:pt x="67597" y="10304"/>
                  </a:lnTo>
                  <a:lnTo>
                    <a:pt x="65835" y="8802"/>
                  </a:lnTo>
                  <a:lnTo>
                    <a:pt x="63633" y="7084"/>
                  </a:lnTo>
                  <a:lnTo>
                    <a:pt x="61432" y="5582"/>
                  </a:lnTo>
                  <a:lnTo>
                    <a:pt x="59230" y="4294"/>
                  </a:lnTo>
                  <a:lnTo>
                    <a:pt x="57028" y="3220"/>
                  </a:lnTo>
                  <a:lnTo>
                    <a:pt x="54826" y="2362"/>
                  </a:lnTo>
                  <a:lnTo>
                    <a:pt x="52844" y="1718"/>
                  </a:lnTo>
                  <a:lnTo>
                    <a:pt x="50643" y="1074"/>
                  </a:lnTo>
                  <a:lnTo>
                    <a:pt x="48441" y="644"/>
                  </a:lnTo>
                  <a:lnTo>
                    <a:pt x="46239" y="215"/>
                  </a:lnTo>
                  <a:lnTo>
                    <a:pt x="43817" y="0"/>
                  </a:lnTo>
                  <a:close/>
                </a:path>
              </a:pathLst>
            </a:custGeom>
            <a:solidFill>
              <a:srgbClr val="C4E9F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2174300" y="1711975"/>
              <a:ext cx="660575" cy="644025"/>
            </a:xfrm>
            <a:custGeom>
              <a:avLst/>
              <a:gdLst/>
              <a:ahLst/>
              <a:cxnLst/>
              <a:rect l="0" t="0" r="0" b="0"/>
              <a:pathLst>
                <a:path w="26423" h="25761" extrusionOk="0">
                  <a:moveTo>
                    <a:pt x="9909" y="0"/>
                  </a:moveTo>
                  <a:lnTo>
                    <a:pt x="8808" y="215"/>
                  </a:lnTo>
                  <a:lnTo>
                    <a:pt x="12331" y="11807"/>
                  </a:lnTo>
                  <a:lnTo>
                    <a:pt x="12331" y="11807"/>
                  </a:lnTo>
                  <a:lnTo>
                    <a:pt x="1542" y="6011"/>
                  </a:lnTo>
                  <a:lnTo>
                    <a:pt x="1101" y="6870"/>
                  </a:lnTo>
                  <a:lnTo>
                    <a:pt x="11890" y="12666"/>
                  </a:lnTo>
                  <a:lnTo>
                    <a:pt x="0" y="16101"/>
                  </a:lnTo>
                  <a:lnTo>
                    <a:pt x="221" y="17174"/>
                  </a:lnTo>
                  <a:lnTo>
                    <a:pt x="12331" y="13739"/>
                  </a:lnTo>
                  <a:lnTo>
                    <a:pt x="6386" y="24258"/>
                  </a:lnTo>
                  <a:lnTo>
                    <a:pt x="7267" y="24687"/>
                  </a:lnTo>
                  <a:lnTo>
                    <a:pt x="13211" y="14169"/>
                  </a:lnTo>
                  <a:lnTo>
                    <a:pt x="16734" y="25761"/>
                  </a:lnTo>
                  <a:lnTo>
                    <a:pt x="17615" y="25546"/>
                  </a:lnTo>
                  <a:lnTo>
                    <a:pt x="14092" y="13739"/>
                  </a:lnTo>
                  <a:lnTo>
                    <a:pt x="25101" y="19535"/>
                  </a:lnTo>
                  <a:lnTo>
                    <a:pt x="25542" y="18677"/>
                  </a:lnTo>
                  <a:lnTo>
                    <a:pt x="14533" y="12881"/>
                  </a:lnTo>
                  <a:lnTo>
                    <a:pt x="26422" y="9446"/>
                  </a:lnTo>
                  <a:lnTo>
                    <a:pt x="26202" y="8587"/>
                  </a:lnTo>
                  <a:lnTo>
                    <a:pt x="14312" y="12022"/>
                  </a:lnTo>
                  <a:lnTo>
                    <a:pt x="20257" y="1288"/>
                  </a:lnTo>
                  <a:lnTo>
                    <a:pt x="19377" y="859"/>
                  </a:lnTo>
                  <a:lnTo>
                    <a:pt x="13432" y="11593"/>
                  </a:lnTo>
                  <a:lnTo>
                    <a:pt x="99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26600" y="150250"/>
              <a:ext cx="379825" cy="375700"/>
            </a:xfrm>
            <a:custGeom>
              <a:avLst/>
              <a:gdLst/>
              <a:ahLst/>
              <a:cxnLst/>
              <a:rect l="0" t="0" r="0" b="0"/>
              <a:pathLst>
                <a:path w="15193" h="15028" extrusionOk="0">
                  <a:moveTo>
                    <a:pt x="5725" y="1"/>
                  </a:moveTo>
                  <a:lnTo>
                    <a:pt x="4844" y="430"/>
                  </a:lnTo>
                  <a:lnTo>
                    <a:pt x="6826" y="6655"/>
                  </a:lnTo>
                  <a:lnTo>
                    <a:pt x="881" y="3435"/>
                  </a:lnTo>
                  <a:lnTo>
                    <a:pt x="441" y="4294"/>
                  </a:lnTo>
                  <a:lnTo>
                    <a:pt x="6386" y="7299"/>
                  </a:lnTo>
                  <a:lnTo>
                    <a:pt x="0" y="9232"/>
                  </a:lnTo>
                  <a:lnTo>
                    <a:pt x="220" y="10090"/>
                  </a:lnTo>
                  <a:lnTo>
                    <a:pt x="6606" y="8158"/>
                  </a:lnTo>
                  <a:lnTo>
                    <a:pt x="3303" y="13954"/>
                  </a:lnTo>
                  <a:lnTo>
                    <a:pt x="4184" y="14384"/>
                  </a:lnTo>
                  <a:lnTo>
                    <a:pt x="7486" y="8587"/>
                  </a:lnTo>
                  <a:lnTo>
                    <a:pt x="9248" y="15028"/>
                  </a:lnTo>
                  <a:lnTo>
                    <a:pt x="10129" y="14598"/>
                  </a:lnTo>
                  <a:lnTo>
                    <a:pt x="8367" y="8373"/>
                  </a:lnTo>
                  <a:lnTo>
                    <a:pt x="8367" y="8373"/>
                  </a:lnTo>
                  <a:lnTo>
                    <a:pt x="14092" y="11593"/>
                  </a:lnTo>
                  <a:lnTo>
                    <a:pt x="14532" y="10734"/>
                  </a:lnTo>
                  <a:lnTo>
                    <a:pt x="8587" y="7729"/>
                  </a:lnTo>
                  <a:lnTo>
                    <a:pt x="15193" y="5797"/>
                  </a:lnTo>
                  <a:lnTo>
                    <a:pt x="14973" y="4938"/>
                  </a:lnTo>
                  <a:lnTo>
                    <a:pt x="8367" y="6870"/>
                  </a:lnTo>
                  <a:lnTo>
                    <a:pt x="11670" y="1074"/>
                  </a:lnTo>
                  <a:lnTo>
                    <a:pt x="10789" y="645"/>
                  </a:lnTo>
                  <a:lnTo>
                    <a:pt x="7707" y="6441"/>
                  </a:lnTo>
                  <a:lnTo>
                    <a:pt x="5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76125" y="821100"/>
              <a:ext cx="478925" cy="472300"/>
            </a:xfrm>
            <a:custGeom>
              <a:avLst/>
              <a:gdLst/>
              <a:ahLst/>
              <a:cxnLst/>
              <a:rect l="0" t="0" r="0" b="0"/>
              <a:pathLst>
                <a:path w="19157" h="18892" extrusionOk="0">
                  <a:moveTo>
                    <a:pt x="7267" y="0"/>
                  </a:moveTo>
                  <a:lnTo>
                    <a:pt x="6166" y="430"/>
                  </a:lnTo>
                  <a:lnTo>
                    <a:pt x="8588" y="8372"/>
                  </a:lnTo>
                  <a:lnTo>
                    <a:pt x="1102" y="4294"/>
                  </a:lnTo>
                  <a:lnTo>
                    <a:pt x="661" y="5367"/>
                  </a:lnTo>
                  <a:lnTo>
                    <a:pt x="8148" y="9231"/>
                  </a:lnTo>
                  <a:lnTo>
                    <a:pt x="1" y="11592"/>
                  </a:lnTo>
                  <a:lnTo>
                    <a:pt x="221" y="12666"/>
                  </a:lnTo>
                  <a:lnTo>
                    <a:pt x="8368" y="10304"/>
                  </a:lnTo>
                  <a:lnTo>
                    <a:pt x="4405" y="17603"/>
                  </a:lnTo>
                  <a:lnTo>
                    <a:pt x="5285" y="18247"/>
                  </a:lnTo>
                  <a:lnTo>
                    <a:pt x="9469" y="10948"/>
                  </a:lnTo>
                  <a:lnTo>
                    <a:pt x="11891" y="18891"/>
                  </a:lnTo>
                  <a:lnTo>
                    <a:pt x="12992" y="18462"/>
                  </a:lnTo>
                  <a:lnTo>
                    <a:pt x="10570" y="10519"/>
                  </a:lnTo>
                  <a:lnTo>
                    <a:pt x="18056" y="14598"/>
                  </a:lnTo>
                  <a:lnTo>
                    <a:pt x="18496" y="13525"/>
                  </a:lnTo>
                  <a:lnTo>
                    <a:pt x="11010" y="9660"/>
                  </a:lnTo>
                  <a:lnTo>
                    <a:pt x="19157" y="7299"/>
                  </a:lnTo>
                  <a:lnTo>
                    <a:pt x="18937" y="6226"/>
                  </a:lnTo>
                  <a:lnTo>
                    <a:pt x="10790" y="8587"/>
                  </a:lnTo>
                  <a:lnTo>
                    <a:pt x="14753" y="1288"/>
                  </a:lnTo>
                  <a:lnTo>
                    <a:pt x="13872" y="644"/>
                  </a:lnTo>
                  <a:lnTo>
                    <a:pt x="9689" y="7943"/>
                  </a:lnTo>
                  <a:lnTo>
                    <a:pt x="72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15575" y="236125"/>
              <a:ext cx="2548650" cy="2651175"/>
            </a:xfrm>
            <a:custGeom>
              <a:avLst/>
              <a:gdLst/>
              <a:ahLst/>
              <a:cxnLst/>
              <a:rect l="0" t="0" r="0" b="0"/>
              <a:pathLst>
                <a:path w="101946" h="106047" extrusionOk="0">
                  <a:moveTo>
                    <a:pt x="52184" y="0"/>
                  </a:moveTo>
                  <a:lnTo>
                    <a:pt x="51524" y="215"/>
                  </a:lnTo>
                  <a:lnTo>
                    <a:pt x="50863" y="644"/>
                  </a:lnTo>
                  <a:lnTo>
                    <a:pt x="50203" y="1288"/>
                  </a:lnTo>
                  <a:lnTo>
                    <a:pt x="49322" y="2362"/>
                  </a:lnTo>
                  <a:lnTo>
                    <a:pt x="47340" y="5152"/>
                  </a:lnTo>
                  <a:lnTo>
                    <a:pt x="44698" y="9017"/>
                  </a:lnTo>
                  <a:lnTo>
                    <a:pt x="7927" y="60322"/>
                  </a:lnTo>
                  <a:lnTo>
                    <a:pt x="1983" y="68909"/>
                  </a:lnTo>
                  <a:lnTo>
                    <a:pt x="441" y="71271"/>
                  </a:lnTo>
                  <a:lnTo>
                    <a:pt x="1" y="72344"/>
                  </a:lnTo>
                  <a:lnTo>
                    <a:pt x="1" y="72988"/>
                  </a:lnTo>
                  <a:lnTo>
                    <a:pt x="221" y="73847"/>
                  </a:lnTo>
                  <a:lnTo>
                    <a:pt x="661" y="74491"/>
                  </a:lnTo>
                  <a:lnTo>
                    <a:pt x="1322" y="75135"/>
                  </a:lnTo>
                  <a:lnTo>
                    <a:pt x="2203" y="75779"/>
                  </a:lnTo>
                  <a:lnTo>
                    <a:pt x="8368" y="80072"/>
                  </a:lnTo>
                  <a:lnTo>
                    <a:pt x="41175" y="102183"/>
                  </a:lnTo>
                  <a:lnTo>
                    <a:pt x="44698" y="104330"/>
                  </a:lnTo>
                  <a:lnTo>
                    <a:pt x="47340" y="105618"/>
                  </a:lnTo>
                  <a:lnTo>
                    <a:pt x="48441" y="106047"/>
                  </a:lnTo>
                  <a:lnTo>
                    <a:pt x="50203" y="106047"/>
                  </a:lnTo>
                  <a:lnTo>
                    <a:pt x="51083" y="105832"/>
                  </a:lnTo>
                  <a:lnTo>
                    <a:pt x="51964" y="105188"/>
                  </a:lnTo>
                  <a:lnTo>
                    <a:pt x="52845" y="104544"/>
                  </a:lnTo>
                  <a:lnTo>
                    <a:pt x="54606" y="102183"/>
                  </a:lnTo>
                  <a:lnTo>
                    <a:pt x="60111" y="94669"/>
                  </a:lnTo>
                  <a:lnTo>
                    <a:pt x="96001" y="42720"/>
                  </a:lnTo>
                  <a:lnTo>
                    <a:pt x="100625" y="36280"/>
                  </a:lnTo>
                  <a:lnTo>
                    <a:pt x="101726" y="34133"/>
                  </a:lnTo>
                  <a:lnTo>
                    <a:pt x="101946" y="33489"/>
                  </a:lnTo>
                  <a:lnTo>
                    <a:pt x="101946" y="32630"/>
                  </a:lnTo>
                  <a:lnTo>
                    <a:pt x="101505" y="31986"/>
                  </a:lnTo>
                  <a:lnTo>
                    <a:pt x="101065" y="31342"/>
                  </a:lnTo>
                  <a:lnTo>
                    <a:pt x="99304" y="29839"/>
                  </a:lnTo>
                  <a:lnTo>
                    <a:pt x="92698" y="25546"/>
                  </a:lnTo>
                  <a:lnTo>
                    <a:pt x="62313" y="5797"/>
                  </a:lnTo>
                  <a:lnTo>
                    <a:pt x="55927" y="1288"/>
                  </a:lnTo>
                  <a:lnTo>
                    <a:pt x="53946" y="215"/>
                  </a:lnTo>
                  <a:lnTo>
                    <a:pt x="53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392650" y="311250"/>
              <a:ext cx="1189025" cy="821150"/>
            </a:xfrm>
            <a:custGeom>
              <a:avLst/>
              <a:gdLst/>
              <a:ahLst/>
              <a:cxnLst/>
              <a:rect l="0" t="0" r="0" b="0"/>
              <a:pathLst>
                <a:path w="47561" h="32846" extrusionOk="0">
                  <a:moveTo>
                    <a:pt x="2202" y="1"/>
                  </a:moveTo>
                  <a:lnTo>
                    <a:pt x="1542" y="430"/>
                  </a:lnTo>
                  <a:lnTo>
                    <a:pt x="0" y="2577"/>
                  </a:lnTo>
                  <a:lnTo>
                    <a:pt x="46019" y="32845"/>
                  </a:lnTo>
                  <a:lnTo>
                    <a:pt x="46900" y="31557"/>
                  </a:lnTo>
                  <a:lnTo>
                    <a:pt x="47560" y="30698"/>
                  </a:lnTo>
                  <a:lnTo>
                    <a:pt x="47560" y="30054"/>
                  </a:lnTo>
                  <a:lnTo>
                    <a:pt x="47120" y="29410"/>
                  </a:lnTo>
                  <a:lnTo>
                    <a:pt x="46019" y="28552"/>
                  </a:lnTo>
                  <a:lnTo>
                    <a:pt x="44257" y="27478"/>
                  </a:lnTo>
                  <a:lnTo>
                    <a:pt x="38753" y="23829"/>
                  </a:lnTo>
                  <a:lnTo>
                    <a:pt x="11450" y="5797"/>
                  </a:lnTo>
                  <a:lnTo>
                    <a:pt x="5725" y="1933"/>
                  </a:lnTo>
                  <a:lnTo>
                    <a:pt x="4184" y="645"/>
                  </a:lnTo>
                  <a:lnTo>
                    <a:pt x="3083" y="215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42200" y="370300"/>
              <a:ext cx="2306425" cy="2409675"/>
            </a:xfrm>
            <a:custGeom>
              <a:avLst/>
              <a:gdLst/>
              <a:ahLst/>
              <a:cxnLst/>
              <a:rect l="0" t="0" r="0" b="0"/>
              <a:pathLst>
                <a:path w="92257" h="96387" extrusionOk="0">
                  <a:moveTo>
                    <a:pt x="46018" y="0"/>
                  </a:moveTo>
                  <a:lnTo>
                    <a:pt x="45578" y="430"/>
                  </a:lnTo>
                  <a:lnTo>
                    <a:pt x="44257" y="2147"/>
                  </a:lnTo>
                  <a:lnTo>
                    <a:pt x="41615" y="6226"/>
                  </a:lnTo>
                  <a:lnTo>
                    <a:pt x="6826" y="56458"/>
                  </a:lnTo>
                  <a:lnTo>
                    <a:pt x="3303" y="61181"/>
                  </a:lnTo>
                  <a:lnTo>
                    <a:pt x="0" y="65904"/>
                  </a:lnTo>
                  <a:lnTo>
                    <a:pt x="46239" y="96387"/>
                  </a:lnTo>
                  <a:lnTo>
                    <a:pt x="49541" y="91664"/>
                  </a:lnTo>
                  <a:lnTo>
                    <a:pt x="53064" y="86941"/>
                  </a:lnTo>
                  <a:lnTo>
                    <a:pt x="87853" y="36709"/>
                  </a:lnTo>
                  <a:lnTo>
                    <a:pt x="91376" y="31342"/>
                  </a:lnTo>
                  <a:lnTo>
                    <a:pt x="92037" y="30269"/>
                  </a:lnTo>
                  <a:lnTo>
                    <a:pt x="92257" y="30054"/>
                  </a:lnTo>
                  <a:lnTo>
                    <a:pt x="91817" y="30054"/>
                  </a:lnTo>
                  <a:lnTo>
                    <a:pt x="46899" y="215"/>
                  </a:lnTo>
                  <a:lnTo>
                    <a:pt x="46239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20175" y="2017875"/>
              <a:ext cx="1178000" cy="788925"/>
            </a:xfrm>
            <a:custGeom>
              <a:avLst/>
              <a:gdLst/>
              <a:ahLst/>
              <a:cxnLst/>
              <a:rect l="0" t="0" r="0" b="0"/>
              <a:pathLst>
                <a:path w="47120" h="31557" extrusionOk="0">
                  <a:moveTo>
                    <a:pt x="881" y="1"/>
                  </a:moveTo>
                  <a:lnTo>
                    <a:pt x="221" y="645"/>
                  </a:lnTo>
                  <a:lnTo>
                    <a:pt x="0" y="1289"/>
                  </a:lnTo>
                  <a:lnTo>
                    <a:pt x="221" y="1933"/>
                  </a:lnTo>
                  <a:lnTo>
                    <a:pt x="661" y="2577"/>
                  </a:lnTo>
                  <a:lnTo>
                    <a:pt x="1762" y="3435"/>
                  </a:lnTo>
                  <a:lnTo>
                    <a:pt x="3083" y="4509"/>
                  </a:lnTo>
                  <a:lnTo>
                    <a:pt x="7487" y="7514"/>
                  </a:lnTo>
                  <a:lnTo>
                    <a:pt x="36331" y="26190"/>
                  </a:lnTo>
                  <a:lnTo>
                    <a:pt x="40514" y="29196"/>
                  </a:lnTo>
                  <a:lnTo>
                    <a:pt x="43156" y="31128"/>
                  </a:lnTo>
                  <a:lnTo>
                    <a:pt x="44257" y="31557"/>
                  </a:lnTo>
                  <a:lnTo>
                    <a:pt x="45138" y="31557"/>
                  </a:lnTo>
                  <a:lnTo>
                    <a:pt x="46019" y="31128"/>
                  </a:lnTo>
                  <a:lnTo>
                    <a:pt x="47120" y="3048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974300" y="1073325"/>
              <a:ext cx="236725" cy="203975"/>
            </a:xfrm>
            <a:custGeom>
              <a:avLst/>
              <a:gdLst/>
              <a:ahLst/>
              <a:cxnLst/>
              <a:rect l="0" t="0" r="0" b="0"/>
              <a:pathLst>
                <a:path w="9469" h="8159" extrusionOk="0">
                  <a:moveTo>
                    <a:pt x="2643" y="1"/>
                  </a:moveTo>
                  <a:lnTo>
                    <a:pt x="0" y="3865"/>
                  </a:lnTo>
                  <a:lnTo>
                    <a:pt x="6826" y="8158"/>
                  </a:lnTo>
                  <a:lnTo>
                    <a:pt x="9468" y="429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177975" y="12075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211000" y="1234325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153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F8190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453200" y="13846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706400" y="15509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551" y="536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045850" y="139532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6"/>
                  </a:lnTo>
                  <a:lnTo>
                    <a:pt x="836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078875" y="1427525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787150" y="1228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0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820175" y="125580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743" y="1"/>
                  </a:moveTo>
                  <a:lnTo>
                    <a:pt x="0" y="5367"/>
                  </a:lnTo>
                  <a:lnTo>
                    <a:pt x="6606" y="9661"/>
                  </a:lnTo>
                  <a:lnTo>
                    <a:pt x="10129" y="4294"/>
                  </a:lnTo>
                  <a:lnTo>
                    <a:pt x="374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321100" y="15778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354125" y="1604650"/>
              <a:ext cx="253225" cy="241525"/>
            </a:xfrm>
            <a:custGeom>
              <a:avLst/>
              <a:gdLst/>
              <a:ahLst/>
              <a:cxnLst/>
              <a:rect l="0" t="0" r="0" b="0"/>
              <a:pathLst>
                <a:path w="10129" h="9661" extrusionOk="0">
                  <a:moveTo>
                    <a:pt x="3523" y="0"/>
                  </a:moveTo>
                  <a:lnTo>
                    <a:pt x="0" y="5367"/>
                  </a:lnTo>
                  <a:lnTo>
                    <a:pt x="6385" y="9660"/>
                  </a:lnTo>
                  <a:lnTo>
                    <a:pt x="10129" y="4508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568800" y="17441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0"/>
                  </a:moveTo>
                  <a:lnTo>
                    <a:pt x="0" y="6441"/>
                  </a:lnTo>
                  <a:lnTo>
                    <a:pt x="836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902750" y="1604650"/>
              <a:ext cx="319275" cy="295175"/>
            </a:xfrm>
            <a:custGeom>
              <a:avLst/>
              <a:gdLst/>
              <a:ahLst/>
              <a:cxnLst/>
              <a:rect l="0" t="0" r="0" b="0"/>
              <a:pathLst>
                <a:path w="12771" h="11807" extrusionOk="0">
                  <a:moveTo>
                    <a:pt x="4624" y="0"/>
                  </a:moveTo>
                  <a:lnTo>
                    <a:pt x="0" y="6440"/>
                  </a:lnTo>
                  <a:lnTo>
                    <a:pt x="8147" y="11807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935775" y="16368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606" y="9446"/>
                  </a:lnTo>
                  <a:lnTo>
                    <a:pt x="10129" y="4293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44025" y="14329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0" y="6655"/>
                  </a:lnTo>
                  <a:lnTo>
                    <a:pt x="8367" y="12022"/>
                  </a:lnTo>
                  <a:lnTo>
                    <a:pt x="12771" y="5582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77050" y="14651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177975" y="1787100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40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8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211000" y="1813950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0"/>
                  </a:moveTo>
                  <a:lnTo>
                    <a:pt x="0" y="5152"/>
                  </a:lnTo>
                  <a:lnTo>
                    <a:pt x="6386" y="9446"/>
                  </a:lnTo>
                  <a:lnTo>
                    <a:pt x="10129" y="4294"/>
                  </a:lnTo>
                  <a:lnTo>
                    <a:pt x="352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425675" y="19481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36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765125" y="1803200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4" y="1"/>
                  </a:moveTo>
                  <a:lnTo>
                    <a:pt x="1" y="6656"/>
                  </a:lnTo>
                  <a:lnTo>
                    <a:pt x="8147" y="12022"/>
                  </a:lnTo>
                  <a:lnTo>
                    <a:pt x="12771" y="5368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798150" y="1835400"/>
              <a:ext cx="253250" cy="236175"/>
            </a:xfrm>
            <a:custGeom>
              <a:avLst/>
              <a:gdLst/>
              <a:ahLst/>
              <a:cxnLst/>
              <a:rect l="0" t="0" r="0" b="0"/>
              <a:pathLst>
                <a:path w="10130" h="9447" extrusionOk="0">
                  <a:moveTo>
                    <a:pt x="352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506400" y="1636850"/>
              <a:ext cx="319300" cy="295175"/>
            </a:xfrm>
            <a:custGeom>
              <a:avLst/>
              <a:gdLst/>
              <a:ahLst/>
              <a:cxnLst/>
              <a:rect l="0" t="0" r="0" b="0"/>
              <a:pathLst>
                <a:path w="12772" h="11807" extrusionOk="0">
                  <a:moveTo>
                    <a:pt x="4625" y="0"/>
                  </a:moveTo>
                  <a:lnTo>
                    <a:pt x="1" y="6440"/>
                  </a:lnTo>
                  <a:lnTo>
                    <a:pt x="8148" y="11807"/>
                  </a:lnTo>
                  <a:lnTo>
                    <a:pt x="12772" y="5367"/>
                  </a:lnTo>
                  <a:lnTo>
                    <a:pt x="46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539425" y="1663675"/>
              <a:ext cx="253250" cy="236150"/>
            </a:xfrm>
            <a:custGeom>
              <a:avLst/>
              <a:gdLst/>
              <a:ahLst/>
              <a:cxnLst/>
              <a:rect l="0" t="0" r="0" b="0"/>
              <a:pathLst>
                <a:path w="10130" h="9446" extrusionOk="0">
                  <a:moveTo>
                    <a:pt x="3524" y="0"/>
                  </a:moveTo>
                  <a:lnTo>
                    <a:pt x="1" y="5152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1040350" y="1985675"/>
              <a:ext cx="313800" cy="295200"/>
            </a:xfrm>
            <a:custGeom>
              <a:avLst/>
              <a:gdLst/>
              <a:ahLst/>
              <a:cxnLst/>
              <a:rect l="0" t="0" r="0" b="0"/>
              <a:pathLst>
                <a:path w="12552" h="11808" extrusionOk="0">
                  <a:moveTo>
                    <a:pt x="4404" y="1"/>
                  </a:moveTo>
                  <a:lnTo>
                    <a:pt x="1" y="6441"/>
                  </a:lnTo>
                  <a:lnTo>
                    <a:pt x="8147" y="11807"/>
                  </a:lnTo>
                  <a:lnTo>
                    <a:pt x="12551" y="5367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067875" y="2012500"/>
              <a:ext cx="258750" cy="241525"/>
            </a:xfrm>
            <a:custGeom>
              <a:avLst/>
              <a:gdLst/>
              <a:ahLst/>
              <a:cxnLst/>
              <a:rect l="0" t="0" r="0" b="0"/>
              <a:pathLst>
                <a:path w="10350" h="9661" extrusionOk="0">
                  <a:moveTo>
                    <a:pt x="3744" y="1"/>
                  </a:moveTo>
                  <a:lnTo>
                    <a:pt x="1" y="5368"/>
                  </a:lnTo>
                  <a:lnTo>
                    <a:pt x="6606" y="9661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288050" y="2146675"/>
              <a:ext cx="319300" cy="300575"/>
            </a:xfrm>
            <a:custGeom>
              <a:avLst/>
              <a:gdLst/>
              <a:ahLst/>
              <a:cxnLst/>
              <a:rect l="0" t="0" r="0" b="0"/>
              <a:pathLst>
                <a:path w="12772" h="12023" extrusionOk="0">
                  <a:moveTo>
                    <a:pt x="4625" y="1"/>
                  </a:moveTo>
                  <a:lnTo>
                    <a:pt x="1" y="6655"/>
                  </a:lnTo>
                  <a:lnTo>
                    <a:pt x="8148" y="12022"/>
                  </a:lnTo>
                  <a:lnTo>
                    <a:pt x="12772" y="5582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622000" y="2012500"/>
              <a:ext cx="319300" cy="295200"/>
            </a:xfrm>
            <a:custGeom>
              <a:avLst/>
              <a:gdLst/>
              <a:ahLst/>
              <a:cxnLst/>
              <a:rect l="0" t="0" r="0" b="0"/>
              <a:pathLst>
                <a:path w="12772" h="11808" extrusionOk="0">
                  <a:moveTo>
                    <a:pt x="4625" y="1"/>
                  </a:moveTo>
                  <a:lnTo>
                    <a:pt x="1" y="6441"/>
                  </a:lnTo>
                  <a:lnTo>
                    <a:pt x="8148" y="11808"/>
                  </a:lnTo>
                  <a:lnTo>
                    <a:pt x="12771" y="5368"/>
                  </a:lnTo>
                  <a:lnTo>
                    <a:pt x="46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655025" y="2039350"/>
              <a:ext cx="253250" cy="241525"/>
            </a:xfrm>
            <a:custGeom>
              <a:avLst/>
              <a:gdLst/>
              <a:ahLst/>
              <a:cxnLst/>
              <a:rect l="0" t="0" r="0" b="0"/>
              <a:pathLst>
                <a:path w="10130" h="9661" extrusionOk="0">
                  <a:moveTo>
                    <a:pt x="3524" y="0"/>
                  </a:moveTo>
                  <a:lnTo>
                    <a:pt x="1" y="5367"/>
                  </a:lnTo>
                  <a:lnTo>
                    <a:pt x="6606" y="9660"/>
                  </a:lnTo>
                  <a:lnTo>
                    <a:pt x="10129" y="4294"/>
                  </a:lnTo>
                  <a:lnTo>
                    <a:pt x="352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363300" y="1840775"/>
              <a:ext cx="319275" cy="300550"/>
            </a:xfrm>
            <a:custGeom>
              <a:avLst/>
              <a:gdLst/>
              <a:ahLst/>
              <a:cxnLst/>
              <a:rect l="0" t="0" r="0" b="0"/>
              <a:pathLst>
                <a:path w="12771" h="12022" extrusionOk="0">
                  <a:moveTo>
                    <a:pt x="4624" y="0"/>
                  </a:moveTo>
                  <a:lnTo>
                    <a:pt x="0" y="6441"/>
                  </a:lnTo>
                  <a:lnTo>
                    <a:pt x="8147" y="12022"/>
                  </a:lnTo>
                  <a:lnTo>
                    <a:pt x="12771" y="5367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396325" y="1872975"/>
              <a:ext cx="253225" cy="236150"/>
            </a:xfrm>
            <a:custGeom>
              <a:avLst/>
              <a:gdLst/>
              <a:ahLst/>
              <a:cxnLst/>
              <a:rect l="0" t="0" r="0" b="0"/>
              <a:pathLst>
                <a:path w="10129" h="9446" extrusionOk="0">
                  <a:moveTo>
                    <a:pt x="3523" y="1"/>
                  </a:moveTo>
                  <a:lnTo>
                    <a:pt x="0" y="5153"/>
                  </a:lnTo>
                  <a:lnTo>
                    <a:pt x="6606" y="9446"/>
                  </a:lnTo>
                  <a:lnTo>
                    <a:pt x="10129" y="4294"/>
                  </a:lnTo>
                  <a:lnTo>
                    <a:pt x="3523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897225" y="2189600"/>
              <a:ext cx="313800" cy="300575"/>
            </a:xfrm>
            <a:custGeom>
              <a:avLst/>
              <a:gdLst/>
              <a:ahLst/>
              <a:cxnLst/>
              <a:rect l="0" t="0" r="0" b="0"/>
              <a:pathLst>
                <a:path w="12552" h="12023" extrusionOk="0">
                  <a:moveTo>
                    <a:pt x="4405" y="1"/>
                  </a:moveTo>
                  <a:lnTo>
                    <a:pt x="1" y="6656"/>
                  </a:lnTo>
                  <a:lnTo>
                    <a:pt x="8148" y="12022"/>
                  </a:lnTo>
                  <a:lnTo>
                    <a:pt x="12551" y="5368"/>
                  </a:lnTo>
                  <a:lnTo>
                    <a:pt x="4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24750" y="2221800"/>
              <a:ext cx="258750" cy="236175"/>
            </a:xfrm>
            <a:custGeom>
              <a:avLst/>
              <a:gdLst/>
              <a:ahLst/>
              <a:cxnLst/>
              <a:rect l="0" t="0" r="0" b="0"/>
              <a:pathLst>
                <a:path w="10350" h="9447" extrusionOk="0">
                  <a:moveTo>
                    <a:pt x="3744" y="1"/>
                  </a:moveTo>
                  <a:lnTo>
                    <a:pt x="1" y="5153"/>
                  </a:lnTo>
                  <a:lnTo>
                    <a:pt x="6606" y="9446"/>
                  </a:lnTo>
                  <a:lnTo>
                    <a:pt x="10349" y="4294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144950" y="2355975"/>
              <a:ext cx="319275" cy="295200"/>
            </a:xfrm>
            <a:custGeom>
              <a:avLst/>
              <a:gdLst/>
              <a:ahLst/>
              <a:cxnLst/>
              <a:rect l="0" t="0" r="0" b="0"/>
              <a:pathLst>
                <a:path w="12771" h="11808" extrusionOk="0">
                  <a:moveTo>
                    <a:pt x="4624" y="1"/>
                  </a:moveTo>
                  <a:lnTo>
                    <a:pt x="0" y="6441"/>
                  </a:lnTo>
                  <a:lnTo>
                    <a:pt x="8147" y="11808"/>
                  </a:lnTo>
                  <a:lnTo>
                    <a:pt x="12771" y="5367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117425" y="493725"/>
              <a:ext cx="1277075" cy="1121675"/>
            </a:xfrm>
            <a:custGeom>
              <a:avLst/>
              <a:gdLst/>
              <a:ahLst/>
              <a:cxnLst/>
              <a:rect l="0" t="0" r="0" b="0"/>
              <a:pathLst>
                <a:path w="51083" h="44867" extrusionOk="0">
                  <a:moveTo>
                    <a:pt x="13652" y="1"/>
                  </a:moveTo>
                  <a:lnTo>
                    <a:pt x="12991" y="215"/>
                  </a:lnTo>
                  <a:lnTo>
                    <a:pt x="12331" y="645"/>
                  </a:lnTo>
                  <a:lnTo>
                    <a:pt x="10789" y="2577"/>
                  </a:lnTo>
                  <a:lnTo>
                    <a:pt x="6165" y="9231"/>
                  </a:lnTo>
                  <a:lnTo>
                    <a:pt x="5725" y="10090"/>
                  </a:lnTo>
                  <a:lnTo>
                    <a:pt x="1101" y="16530"/>
                  </a:lnTo>
                  <a:lnTo>
                    <a:pt x="220" y="18462"/>
                  </a:lnTo>
                  <a:lnTo>
                    <a:pt x="0" y="19321"/>
                  </a:lnTo>
                  <a:lnTo>
                    <a:pt x="0" y="19965"/>
                  </a:lnTo>
                  <a:lnTo>
                    <a:pt x="220" y="20823"/>
                  </a:lnTo>
                  <a:lnTo>
                    <a:pt x="881" y="21467"/>
                  </a:lnTo>
                  <a:lnTo>
                    <a:pt x="2422" y="22970"/>
                  </a:lnTo>
                  <a:lnTo>
                    <a:pt x="9028" y="27264"/>
                  </a:lnTo>
                  <a:lnTo>
                    <a:pt x="26863" y="38856"/>
                  </a:lnTo>
                  <a:lnTo>
                    <a:pt x="33688" y="43364"/>
                  </a:lnTo>
                  <a:lnTo>
                    <a:pt x="35670" y="44652"/>
                  </a:lnTo>
                  <a:lnTo>
                    <a:pt x="36331" y="44866"/>
                  </a:lnTo>
                  <a:lnTo>
                    <a:pt x="37211" y="44866"/>
                  </a:lnTo>
                  <a:lnTo>
                    <a:pt x="37872" y="44437"/>
                  </a:lnTo>
                  <a:lnTo>
                    <a:pt x="38532" y="44008"/>
                  </a:lnTo>
                  <a:lnTo>
                    <a:pt x="39853" y="42290"/>
                  </a:lnTo>
                  <a:lnTo>
                    <a:pt x="44477" y="35636"/>
                  </a:lnTo>
                  <a:lnTo>
                    <a:pt x="45138" y="34777"/>
                  </a:lnTo>
                  <a:lnTo>
                    <a:pt x="49762" y="28337"/>
                  </a:lnTo>
                  <a:lnTo>
                    <a:pt x="50863" y="26620"/>
                  </a:lnTo>
                  <a:lnTo>
                    <a:pt x="51083" y="25761"/>
                  </a:lnTo>
                  <a:lnTo>
                    <a:pt x="51083" y="25117"/>
                  </a:lnTo>
                  <a:lnTo>
                    <a:pt x="50863" y="24473"/>
                  </a:lnTo>
                  <a:lnTo>
                    <a:pt x="50422" y="23614"/>
                  </a:lnTo>
                  <a:lnTo>
                    <a:pt x="48661" y="22326"/>
                  </a:lnTo>
                  <a:lnTo>
                    <a:pt x="41615" y="17603"/>
                  </a:lnTo>
                  <a:lnTo>
                    <a:pt x="23780" y="5797"/>
                  </a:lnTo>
                  <a:lnTo>
                    <a:pt x="17175" y="1289"/>
                  </a:lnTo>
                  <a:lnTo>
                    <a:pt x="15193" y="215"/>
                  </a:lnTo>
                  <a:lnTo>
                    <a:pt x="143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398150" y="547400"/>
              <a:ext cx="935800" cy="676225"/>
            </a:xfrm>
            <a:custGeom>
              <a:avLst/>
              <a:gdLst/>
              <a:ahLst/>
              <a:cxnLst/>
              <a:rect l="0" t="0" r="0" b="0"/>
              <a:pathLst>
                <a:path w="37432" h="27049" extrusionOk="0">
                  <a:moveTo>
                    <a:pt x="3303" y="0"/>
                  </a:moveTo>
                  <a:lnTo>
                    <a:pt x="3083" y="215"/>
                  </a:lnTo>
                  <a:lnTo>
                    <a:pt x="2202" y="859"/>
                  </a:lnTo>
                  <a:lnTo>
                    <a:pt x="1" y="4079"/>
                  </a:lnTo>
                  <a:lnTo>
                    <a:pt x="35010" y="27049"/>
                  </a:lnTo>
                  <a:lnTo>
                    <a:pt x="37212" y="23829"/>
                  </a:lnTo>
                  <a:lnTo>
                    <a:pt x="37432" y="22970"/>
                  </a:lnTo>
                  <a:lnTo>
                    <a:pt x="37432" y="22326"/>
                  </a:lnTo>
                  <a:lnTo>
                    <a:pt x="37432" y="21896"/>
                  </a:lnTo>
                  <a:lnTo>
                    <a:pt x="36331" y="21038"/>
                  </a:lnTo>
                  <a:lnTo>
                    <a:pt x="34790" y="19964"/>
                  </a:lnTo>
                  <a:lnTo>
                    <a:pt x="28624" y="16100"/>
                  </a:lnTo>
                  <a:lnTo>
                    <a:pt x="12551" y="5582"/>
                  </a:lnTo>
                  <a:lnTo>
                    <a:pt x="6826" y="1503"/>
                  </a:lnTo>
                  <a:lnTo>
                    <a:pt x="5065" y="430"/>
                  </a:lnTo>
                  <a:lnTo>
                    <a:pt x="3964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166950" y="944525"/>
              <a:ext cx="902775" cy="627950"/>
            </a:xfrm>
            <a:custGeom>
              <a:avLst/>
              <a:gdLst/>
              <a:ahLst/>
              <a:cxnLst/>
              <a:rect l="0" t="0" r="0" b="0"/>
              <a:pathLst>
                <a:path w="36111" h="25118" extrusionOk="0">
                  <a:moveTo>
                    <a:pt x="882" y="1"/>
                  </a:moveTo>
                  <a:lnTo>
                    <a:pt x="1" y="1289"/>
                  </a:lnTo>
                  <a:lnTo>
                    <a:pt x="1" y="1933"/>
                  </a:lnTo>
                  <a:lnTo>
                    <a:pt x="221" y="2577"/>
                  </a:lnTo>
                  <a:lnTo>
                    <a:pt x="1322" y="3435"/>
                  </a:lnTo>
                  <a:lnTo>
                    <a:pt x="2863" y="4509"/>
                  </a:lnTo>
                  <a:lnTo>
                    <a:pt x="8808" y="8588"/>
                  </a:lnTo>
                  <a:lnTo>
                    <a:pt x="24882" y="19106"/>
                  </a:lnTo>
                  <a:lnTo>
                    <a:pt x="31047" y="23185"/>
                  </a:lnTo>
                  <a:lnTo>
                    <a:pt x="33909" y="24902"/>
                  </a:lnTo>
                  <a:lnTo>
                    <a:pt x="34570" y="25117"/>
                  </a:lnTo>
                  <a:lnTo>
                    <a:pt x="35010" y="24688"/>
                  </a:lnTo>
                  <a:lnTo>
                    <a:pt x="36111" y="23185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216500" y="681550"/>
              <a:ext cx="1034900" cy="799675"/>
            </a:xfrm>
            <a:custGeom>
              <a:avLst/>
              <a:gdLst/>
              <a:ahLst/>
              <a:cxnLst/>
              <a:rect l="0" t="0" r="0" b="0"/>
              <a:pathLst>
                <a:path w="41396" h="31987" extrusionOk="0">
                  <a:moveTo>
                    <a:pt x="6166" y="1"/>
                  </a:moveTo>
                  <a:lnTo>
                    <a:pt x="1" y="8802"/>
                  </a:lnTo>
                  <a:lnTo>
                    <a:pt x="35230" y="31987"/>
                  </a:lnTo>
                  <a:lnTo>
                    <a:pt x="41395" y="22971"/>
                  </a:lnTo>
                  <a:lnTo>
                    <a:pt x="6166" y="1"/>
                  </a:lnTo>
                  <a:close/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75225" y="590325"/>
              <a:ext cx="181675" cy="150300"/>
            </a:xfrm>
            <a:custGeom>
              <a:avLst/>
              <a:gdLst/>
              <a:ahLst/>
              <a:cxnLst/>
              <a:rect l="0" t="0" r="0" b="0"/>
              <a:pathLst>
                <a:path w="7267" h="6012" extrusionOk="0">
                  <a:moveTo>
                    <a:pt x="1321" y="1"/>
                  </a:moveTo>
                  <a:lnTo>
                    <a:pt x="0" y="1933"/>
                  </a:lnTo>
                  <a:lnTo>
                    <a:pt x="6165" y="6011"/>
                  </a:lnTo>
                  <a:lnTo>
                    <a:pt x="7266" y="3865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744950" y="762075"/>
              <a:ext cx="71575" cy="80525"/>
            </a:xfrm>
            <a:custGeom>
              <a:avLst/>
              <a:gdLst/>
              <a:ahLst/>
              <a:cxnLst/>
              <a:rect l="0" t="0" r="0" b="0"/>
              <a:pathLst>
                <a:path w="2863" h="3221" extrusionOk="0">
                  <a:moveTo>
                    <a:pt x="1101" y="0"/>
                  </a:moveTo>
                  <a:lnTo>
                    <a:pt x="0" y="2147"/>
                  </a:lnTo>
                  <a:lnTo>
                    <a:pt x="1541" y="3220"/>
                  </a:lnTo>
                  <a:lnTo>
                    <a:pt x="2863" y="1288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667875" y="719125"/>
              <a:ext cx="88100" cy="80525"/>
            </a:xfrm>
            <a:custGeom>
              <a:avLst/>
              <a:gdLst/>
              <a:ahLst/>
              <a:cxnLst/>
              <a:rect l="0" t="0" r="0" b="0"/>
              <a:pathLst>
                <a:path w="3524" h="3221" extrusionOk="0">
                  <a:moveTo>
                    <a:pt x="1322" y="1"/>
                  </a:moveTo>
                  <a:lnTo>
                    <a:pt x="1" y="1933"/>
                  </a:lnTo>
                  <a:lnTo>
                    <a:pt x="2202" y="3221"/>
                  </a:lnTo>
                  <a:lnTo>
                    <a:pt x="3524" y="1289"/>
                  </a:lnTo>
                  <a:lnTo>
                    <a:pt x="132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45" name="Shape 145"/>
          <p:cNvSpPr txBox="1"/>
          <p:nvPr/>
        </p:nvSpPr>
        <p:spPr>
          <a:xfrm>
            <a:off x="788375" y="1966525"/>
            <a:ext cx="8229600" cy="4389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0" indent="-74295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hat’s wrong with this?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25000"/>
              <a:buNone/>
            </a:pPr>
            <a:r>
              <a:rPr lang="en-US" sz="8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	</a:t>
            </a:r>
            <a:r>
              <a:rPr lang="en-US" sz="8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</a:t>
            </a:r>
            <a:endParaRPr lang="en-US" sz="8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8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25000"/>
              <a:buNone/>
            </a:pPr>
            <a:r>
              <a:rPr lang="en-US" sz="3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</a:t>
            </a:r>
            <a:r>
              <a:rPr lang="en-US" sz="3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pictures </a:t>
            </a:r>
            <a:r>
              <a:rPr lang="en-US" sz="35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3500" b="0" i="0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sentences…</a:t>
            </a:r>
            <a:endParaRPr lang="en-US" sz="3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152400" y="152400"/>
            <a:ext cx="1974849" cy="1698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7" name="Shape 147"/>
          <p:cNvSpPr/>
          <p:nvPr/>
        </p:nvSpPr>
        <p:spPr>
          <a:xfrm>
            <a:off x="2878750" y="2882400"/>
            <a:ext cx="895350" cy="2324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8" name="Shape 148"/>
          <p:cNvSpPr/>
          <p:nvPr/>
        </p:nvSpPr>
        <p:spPr>
          <a:xfrm>
            <a:off x="4373450" y="2882400"/>
            <a:ext cx="895350" cy="23241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49" name="Shape 149"/>
          <p:cNvSpPr/>
          <p:nvPr/>
        </p:nvSpPr>
        <p:spPr>
          <a:xfrm>
            <a:off x="6232097" y="2856000"/>
            <a:ext cx="895350" cy="23241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 math notes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381999" cy="5468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can’t </a:t>
            </a:r>
            <a:r>
              <a:rPr lang="en-US" sz="2400" b="0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add/subtract 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 if their denominators are different because….</a:t>
            </a:r>
            <a:endParaRPr lang="en-US" sz="2400" b="0" i="1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6725" marR="0" lvl="4" indent="0" algn="l" rtl="0">
              <a:spcBef>
                <a:spcPts val="320"/>
              </a:spcBef>
              <a:buClr>
                <a:schemeClr val="dk1"/>
              </a:buClr>
              <a:buSzPct val="98958"/>
              <a:buNone/>
            </a:pPr>
            <a:r>
              <a:rPr lang="en-US" sz="4800" b="0" i="1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pieces are different sizes!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a common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denominator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equivalent fractions with your new denominator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Add/subtract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numerators... (keep the denominator)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Simplify…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Shape 156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157" name="Shape 157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Practice: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Shape 156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157" name="Shape 157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1" y="1338004"/>
            <a:ext cx="3823712" cy="182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36" y="3784599"/>
            <a:ext cx="3322724" cy="17700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4975" y="2582066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5269" y="1631112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40141" y="2642740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502229" y="1687986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393602" y="1515277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10</a:t>
            </a:r>
            <a:endParaRPr lang="en-US" sz="4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450846" y="2346274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433264" y="2356323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03074" y="1983712"/>
            <a:ext cx="490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775230" y="1579790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24</a:t>
            </a:r>
            <a:endParaRPr lang="en-US" sz="4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75606" y="237287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814892" y="2401878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922" y="2002670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161644" y="154428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</a:t>
            </a:r>
            <a:r>
              <a:rPr lang="en-US" sz="4800" dirty="0"/>
              <a:t>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218888" y="2375282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6201306" y="2385331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070223" y="1964753"/>
            <a:ext cx="64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23037" y="1555070"/>
            <a:ext cx="650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52809" y="2386067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15</a:t>
            </a:r>
            <a:endParaRPr lang="en-US" sz="4800" dirty="0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8135227" y="2396117"/>
            <a:ext cx="823715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33169" y="1555280"/>
            <a:ext cx="868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</a:t>
            </a:r>
            <a:endParaRPr lang="en-US" sz="9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84737" y="4913880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27119" y="4038758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275561" y="4940438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237649" y="4076674"/>
            <a:ext cx="966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206936" y="3860461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036708" y="4634584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10</a:t>
            </a:r>
            <a:endParaRPr lang="en-US" sz="4800" dirty="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3113906" y="4701507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983716" y="4328896"/>
            <a:ext cx="490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588564" y="3924974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456248" y="4718055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cxnSp>
        <p:nvCxnSpPr>
          <p:cNvPr id="146" name="Straight Connector 145"/>
          <p:cNvCxnSpPr/>
          <p:nvPr/>
        </p:nvCxnSpPr>
        <p:spPr>
          <a:xfrm>
            <a:off x="4495534" y="4747062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348564" y="4347854"/>
            <a:ext cx="60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6012890" y="3889469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899530" y="4720466"/>
            <a:ext cx="86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  <a:r>
              <a:rPr lang="en-US" sz="4800" dirty="0" smtClean="0"/>
              <a:t>0</a:t>
            </a:r>
            <a:endParaRPr lang="en-US" sz="4800" dirty="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5881948" y="4730515"/>
            <a:ext cx="823715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9548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9" grpId="0"/>
      <p:bldP spid="110" grpId="0"/>
      <p:bldP spid="111" grpId="0"/>
      <p:bldP spid="112" grpId="0"/>
      <p:bldP spid="113" grpId="0"/>
      <p:bldP spid="8" grpId="0"/>
      <p:bldP spid="116" grpId="0"/>
      <p:bldP spid="117" grpId="0"/>
      <p:bldP spid="9" grpId="0"/>
      <p:bldP spid="120" grpId="0"/>
      <p:bldP spid="121" grpId="0"/>
      <p:bldP spid="126" grpId="0"/>
      <p:bldP spid="127" grpId="0"/>
      <p:bldP spid="128" grpId="0"/>
      <p:bldP spid="18" grpId="0"/>
      <p:bldP spid="136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145" grpId="0"/>
      <p:bldP spid="147" grpId="0"/>
      <p:bldP spid="148" grpId="0"/>
      <p:bldP spid="1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 math notes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381999" cy="4754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Adding mixed numbers</a:t>
            </a:r>
          </a:p>
          <a:p>
            <a:pPr marL="1257300" marR="0" lvl="4" indent="-3429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pieces are different sizes!</a:t>
            </a:r>
          </a:p>
          <a:p>
            <a:pPr marL="514350" marR="0" lvl="0" indent="-514350" algn="l" rtl="0">
              <a:spcBef>
                <a:spcPts val="8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add/subtract the whole numbers…</a:t>
            </a:r>
          </a:p>
          <a:p>
            <a:pPr marL="514350" marR="0" lvl="0" indent="-514350" algn="l" rtl="0">
              <a:spcBef>
                <a:spcPts val="8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add/subtract the fractions</a:t>
            </a:r>
          </a:p>
          <a:p>
            <a:pPr marL="514350" marR="0" lvl="0" indent="-514350" algn="l" rtl="0">
              <a:spcBef>
                <a:spcPts val="8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Simplify…</a:t>
            </a:r>
          </a:p>
          <a:p>
            <a:endParaRPr lang="en-US" sz="4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7623980" y="232582"/>
            <a:ext cx="1174491" cy="1058834"/>
            <a:chOff x="10100" y="11200"/>
            <a:chExt cx="2979800" cy="2977600"/>
          </a:xfrm>
        </p:grpSpPr>
        <p:sp>
          <p:nvSpPr>
            <p:cNvPr id="262" name="Shape 262"/>
            <p:cNvSpPr/>
            <p:nvPr/>
          </p:nvSpPr>
          <p:spPr>
            <a:xfrm>
              <a:off x="10100" y="11200"/>
              <a:ext cx="2979800" cy="2977600"/>
            </a:xfrm>
            <a:custGeom>
              <a:avLst/>
              <a:gdLst/>
              <a:ahLst/>
              <a:cxnLst/>
              <a:rect l="0" t="0" r="0" b="0"/>
              <a:pathLst>
                <a:path w="119192" h="119104" extrusionOk="0">
                  <a:moveTo>
                    <a:pt x="8905" y="1"/>
                  </a:moveTo>
                  <a:lnTo>
                    <a:pt x="7083" y="225"/>
                  </a:lnTo>
                  <a:lnTo>
                    <a:pt x="5262" y="673"/>
                  </a:lnTo>
                  <a:lnTo>
                    <a:pt x="3846" y="1571"/>
                  </a:lnTo>
                  <a:lnTo>
                    <a:pt x="2429" y="2692"/>
                  </a:lnTo>
                  <a:lnTo>
                    <a:pt x="1417" y="4262"/>
                  </a:lnTo>
                  <a:lnTo>
                    <a:pt x="608" y="5832"/>
                  </a:lnTo>
                  <a:lnTo>
                    <a:pt x="203" y="7851"/>
                  </a:lnTo>
                  <a:lnTo>
                    <a:pt x="1" y="9870"/>
                  </a:lnTo>
                  <a:lnTo>
                    <a:pt x="5262" y="107888"/>
                  </a:lnTo>
                  <a:lnTo>
                    <a:pt x="5464" y="109907"/>
                  </a:lnTo>
                  <a:lnTo>
                    <a:pt x="6072" y="111702"/>
                  </a:lnTo>
                  <a:lnTo>
                    <a:pt x="7083" y="113496"/>
                  </a:lnTo>
                  <a:lnTo>
                    <a:pt x="8298" y="114842"/>
                  </a:lnTo>
                  <a:lnTo>
                    <a:pt x="9714" y="116188"/>
                  </a:lnTo>
                  <a:lnTo>
                    <a:pt x="11333" y="117085"/>
                  </a:lnTo>
                  <a:lnTo>
                    <a:pt x="13154" y="117758"/>
                  </a:lnTo>
                  <a:lnTo>
                    <a:pt x="15178" y="117982"/>
                  </a:lnTo>
                  <a:lnTo>
                    <a:pt x="100169" y="119103"/>
                  </a:lnTo>
                  <a:lnTo>
                    <a:pt x="101991" y="118879"/>
                  </a:lnTo>
                  <a:lnTo>
                    <a:pt x="103812" y="118206"/>
                  </a:lnTo>
                  <a:lnTo>
                    <a:pt x="105431" y="117309"/>
                  </a:lnTo>
                  <a:lnTo>
                    <a:pt x="107050" y="116188"/>
                  </a:lnTo>
                  <a:lnTo>
                    <a:pt x="108264" y="114617"/>
                  </a:lnTo>
                  <a:lnTo>
                    <a:pt x="109276" y="113047"/>
                  </a:lnTo>
                  <a:lnTo>
                    <a:pt x="110085" y="111029"/>
                  </a:lnTo>
                  <a:lnTo>
                    <a:pt x="110287" y="109010"/>
                  </a:lnTo>
                  <a:lnTo>
                    <a:pt x="119191" y="13683"/>
                  </a:lnTo>
                  <a:lnTo>
                    <a:pt x="119191" y="11664"/>
                  </a:lnTo>
                  <a:lnTo>
                    <a:pt x="118989" y="9870"/>
                  </a:lnTo>
                  <a:lnTo>
                    <a:pt x="118179" y="8075"/>
                  </a:lnTo>
                  <a:lnTo>
                    <a:pt x="117168" y="6505"/>
                  </a:lnTo>
                  <a:lnTo>
                    <a:pt x="115954" y="5384"/>
                  </a:lnTo>
                  <a:lnTo>
                    <a:pt x="114537" y="4262"/>
                  </a:lnTo>
                  <a:lnTo>
                    <a:pt x="112716" y="3589"/>
                  </a:lnTo>
                  <a:lnTo>
                    <a:pt x="110894" y="3365"/>
                  </a:lnTo>
                  <a:lnTo>
                    <a:pt x="8905" y="1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100" y="235500"/>
              <a:ext cx="2969675" cy="2304700"/>
            </a:xfrm>
            <a:custGeom>
              <a:avLst/>
              <a:gdLst/>
              <a:ahLst/>
              <a:cxnLst/>
              <a:rect l="0" t="0" r="0" b="0"/>
              <a:pathLst>
                <a:path w="118787" h="92188" extrusionOk="0">
                  <a:moveTo>
                    <a:pt x="1" y="1"/>
                  </a:moveTo>
                  <a:lnTo>
                    <a:pt x="1" y="898"/>
                  </a:lnTo>
                  <a:lnTo>
                    <a:pt x="5060" y="92187"/>
                  </a:lnTo>
                  <a:lnTo>
                    <a:pt x="110894" y="91515"/>
                  </a:lnTo>
                  <a:lnTo>
                    <a:pt x="118787" y="10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175" y="308400"/>
              <a:ext cx="2959550" cy="2164500"/>
            </a:xfrm>
            <a:custGeom>
              <a:avLst/>
              <a:gdLst/>
              <a:ahLst/>
              <a:cxnLst/>
              <a:rect l="0" t="0" r="0" b="0"/>
              <a:pathLst>
                <a:path w="118382" h="86580" extrusionOk="0">
                  <a:moveTo>
                    <a:pt x="0" y="0"/>
                  </a:moveTo>
                  <a:lnTo>
                    <a:pt x="4452" y="86580"/>
                  </a:lnTo>
                  <a:lnTo>
                    <a:pt x="111299" y="86131"/>
                  </a:lnTo>
                  <a:lnTo>
                    <a:pt x="118381" y="10318"/>
                  </a:lnTo>
                  <a:lnTo>
                    <a:pt x="118381" y="10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22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3650" y="213075"/>
              <a:ext cx="890400" cy="1104700"/>
            </a:xfrm>
            <a:custGeom>
              <a:avLst/>
              <a:gdLst/>
              <a:ahLst/>
              <a:cxnLst/>
              <a:rect l="0" t="0" r="0" b="0"/>
              <a:pathLst>
                <a:path w="35616" h="44188" extrusionOk="0">
                  <a:moveTo>
                    <a:pt x="24688" y="0"/>
                  </a:moveTo>
                  <a:lnTo>
                    <a:pt x="23474" y="673"/>
                  </a:lnTo>
                  <a:lnTo>
                    <a:pt x="22462" y="449"/>
                  </a:lnTo>
                  <a:lnTo>
                    <a:pt x="21248" y="673"/>
                  </a:lnTo>
                  <a:lnTo>
                    <a:pt x="20236" y="1570"/>
                  </a:lnTo>
                  <a:lnTo>
                    <a:pt x="19022" y="1570"/>
                  </a:lnTo>
                  <a:lnTo>
                    <a:pt x="18010" y="2243"/>
                  </a:lnTo>
                  <a:lnTo>
                    <a:pt x="16594" y="2468"/>
                  </a:lnTo>
                  <a:lnTo>
                    <a:pt x="16189" y="3813"/>
                  </a:lnTo>
                  <a:lnTo>
                    <a:pt x="14975" y="4935"/>
                  </a:lnTo>
                  <a:lnTo>
                    <a:pt x="14570" y="6505"/>
                  </a:lnTo>
                  <a:lnTo>
                    <a:pt x="13761" y="7851"/>
                  </a:lnTo>
                  <a:lnTo>
                    <a:pt x="13356" y="8972"/>
                  </a:lnTo>
                  <a:lnTo>
                    <a:pt x="12951" y="8972"/>
                  </a:lnTo>
                  <a:lnTo>
                    <a:pt x="12547" y="10542"/>
                  </a:lnTo>
                  <a:lnTo>
                    <a:pt x="11333" y="11664"/>
                  </a:lnTo>
                  <a:lnTo>
                    <a:pt x="10928" y="13234"/>
                  </a:lnTo>
                  <a:lnTo>
                    <a:pt x="9916" y="14356"/>
                  </a:lnTo>
                  <a:lnTo>
                    <a:pt x="9511" y="15701"/>
                  </a:lnTo>
                  <a:lnTo>
                    <a:pt x="10726" y="16598"/>
                  </a:lnTo>
                  <a:lnTo>
                    <a:pt x="11130" y="17720"/>
                  </a:lnTo>
                  <a:lnTo>
                    <a:pt x="11130" y="17944"/>
                  </a:lnTo>
                  <a:lnTo>
                    <a:pt x="10523" y="18617"/>
                  </a:lnTo>
                  <a:lnTo>
                    <a:pt x="9107" y="17496"/>
                  </a:lnTo>
                  <a:lnTo>
                    <a:pt x="7690" y="17271"/>
                  </a:lnTo>
                  <a:lnTo>
                    <a:pt x="7083" y="19290"/>
                  </a:lnTo>
                  <a:lnTo>
                    <a:pt x="5666" y="18841"/>
                  </a:lnTo>
                  <a:lnTo>
                    <a:pt x="4452" y="19290"/>
                  </a:lnTo>
                  <a:lnTo>
                    <a:pt x="3845" y="20636"/>
                  </a:lnTo>
                  <a:lnTo>
                    <a:pt x="2833" y="21309"/>
                  </a:lnTo>
                  <a:lnTo>
                    <a:pt x="2429" y="22879"/>
                  </a:lnTo>
                  <a:lnTo>
                    <a:pt x="2226" y="24225"/>
                  </a:lnTo>
                  <a:lnTo>
                    <a:pt x="1215" y="25122"/>
                  </a:lnTo>
                  <a:lnTo>
                    <a:pt x="1619" y="26916"/>
                  </a:lnTo>
                  <a:lnTo>
                    <a:pt x="810" y="28038"/>
                  </a:lnTo>
                  <a:lnTo>
                    <a:pt x="0" y="29159"/>
                  </a:lnTo>
                  <a:lnTo>
                    <a:pt x="1012" y="30729"/>
                  </a:lnTo>
                  <a:lnTo>
                    <a:pt x="607" y="32075"/>
                  </a:lnTo>
                  <a:lnTo>
                    <a:pt x="203" y="33645"/>
                  </a:lnTo>
                  <a:lnTo>
                    <a:pt x="1012" y="35215"/>
                  </a:lnTo>
                  <a:lnTo>
                    <a:pt x="810" y="36785"/>
                  </a:lnTo>
                  <a:lnTo>
                    <a:pt x="2226" y="37907"/>
                  </a:lnTo>
                  <a:lnTo>
                    <a:pt x="2226" y="39701"/>
                  </a:lnTo>
                  <a:lnTo>
                    <a:pt x="3238" y="40598"/>
                  </a:lnTo>
                  <a:lnTo>
                    <a:pt x="3845" y="41944"/>
                  </a:lnTo>
                  <a:lnTo>
                    <a:pt x="4452" y="43290"/>
                  </a:lnTo>
                  <a:lnTo>
                    <a:pt x="7083" y="43963"/>
                  </a:lnTo>
                  <a:lnTo>
                    <a:pt x="7083" y="44187"/>
                  </a:lnTo>
                  <a:lnTo>
                    <a:pt x="12142" y="37010"/>
                  </a:lnTo>
                  <a:lnTo>
                    <a:pt x="15177" y="32972"/>
                  </a:lnTo>
                  <a:lnTo>
                    <a:pt x="18618" y="28711"/>
                  </a:lnTo>
                  <a:lnTo>
                    <a:pt x="22058" y="24898"/>
                  </a:lnTo>
                  <a:lnTo>
                    <a:pt x="25295" y="21757"/>
                  </a:lnTo>
                  <a:lnTo>
                    <a:pt x="26712" y="20412"/>
                  </a:lnTo>
                  <a:lnTo>
                    <a:pt x="28331" y="19514"/>
                  </a:lnTo>
                  <a:lnTo>
                    <a:pt x="29545" y="18841"/>
                  </a:lnTo>
                  <a:lnTo>
                    <a:pt x="30962" y="18617"/>
                  </a:lnTo>
                  <a:lnTo>
                    <a:pt x="31366" y="17271"/>
                  </a:lnTo>
                  <a:lnTo>
                    <a:pt x="31771" y="15028"/>
                  </a:lnTo>
                  <a:lnTo>
                    <a:pt x="30962" y="13010"/>
                  </a:lnTo>
                  <a:lnTo>
                    <a:pt x="30355" y="12113"/>
                  </a:lnTo>
                  <a:lnTo>
                    <a:pt x="34604" y="12113"/>
                  </a:lnTo>
                  <a:lnTo>
                    <a:pt x="35009" y="10767"/>
                  </a:lnTo>
                  <a:lnTo>
                    <a:pt x="35616" y="8524"/>
                  </a:lnTo>
                  <a:lnTo>
                    <a:pt x="34604" y="6281"/>
                  </a:lnTo>
                  <a:lnTo>
                    <a:pt x="33795" y="5384"/>
                  </a:lnTo>
                  <a:lnTo>
                    <a:pt x="32580" y="4935"/>
                  </a:lnTo>
                  <a:lnTo>
                    <a:pt x="32378" y="3141"/>
                  </a:lnTo>
                  <a:lnTo>
                    <a:pt x="31569" y="2019"/>
                  </a:lnTo>
                  <a:lnTo>
                    <a:pt x="29950" y="2019"/>
                  </a:lnTo>
                  <a:lnTo>
                    <a:pt x="28938" y="1795"/>
                  </a:lnTo>
                  <a:lnTo>
                    <a:pt x="28129" y="449"/>
                  </a:lnTo>
                  <a:lnTo>
                    <a:pt x="26914" y="673"/>
                  </a:lnTo>
                  <a:lnTo>
                    <a:pt x="25700" y="673"/>
                  </a:lnTo>
                  <a:lnTo>
                    <a:pt x="2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175" y="633625"/>
              <a:ext cx="414875" cy="639275"/>
            </a:xfrm>
            <a:custGeom>
              <a:avLst/>
              <a:gdLst/>
              <a:ahLst/>
              <a:cxnLst/>
              <a:rect l="0" t="0" r="0" b="0"/>
              <a:pathLst>
                <a:path w="16595" h="25571" extrusionOk="0">
                  <a:moveTo>
                    <a:pt x="10928" y="1"/>
                  </a:moveTo>
                  <a:lnTo>
                    <a:pt x="9916" y="1347"/>
                  </a:lnTo>
                  <a:lnTo>
                    <a:pt x="8702" y="2692"/>
                  </a:lnTo>
                  <a:lnTo>
                    <a:pt x="6274" y="5160"/>
                  </a:lnTo>
                  <a:lnTo>
                    <a:pt x="3643" y="7178"/>
                  </a:lnTo>
                  <a:lnTo>
                    <a:pt x="810" y="9421"/>
                  </a:lnTo>
                  <a:lnTo>
                    <a:pt x="608" y="13010"/>
                  </a:lnTo>
                  <a:lnTo>
                    <a:pt x="405" y="16599"/>
                  </a:lnTo>
                  <a:lnTo>
                    <a:pt x="1" y="24225"/>
                  </a:lnTo>
                  <a:lnTo>
                    <a:pt x="203" y="24225"/>
                  </a:lnTo>
                  <a:lnTo>
                    <a:pt x="2429" y="25571"/>
                  </a:lnTo>
                  <a:lnTo>
                    <a:pt x="3643" y="25122"/>
                  </a:lnTo>
                  <a:lnTo>
                    <a:pt x="4857" y="24449"/>
                  </a:lnTo>
                  <a:lnTo>
                    <a:pt x="6274" y="24674"/>
                  </a:lnTo>
                  <a:lnTo>
                    <a:pt x="7286" y="23328"/>
                  </a:lnTo>
                  <a:lnTo>
                    <a:pt x="8905" y="23552"/>
                  </a:lnTo>
                  <a:lnTo>
                    <a:pt x="9916" y="22206"/>
                  </a:lnTo>
                  <a:lnTo>
                    <a:pt x="11333" y="21758"/>
                  </a:lnTo>
                  <a:lnTo>
                    <a:pt x="11940" y="20412"/>
                  </a:lnTo>
                  <a:lnTo>
                    <a:pt x="12547" y="19066"/>
                  </a:lnTo>
                  <a:lnTo>
                    <a:pt x="14166" y="18618"/>
                  </a:lnTo>
                  <a:lnTo>
                    <a:pt x="14166" y="17048"/>
                  </a:lnTo>
                  <a:lnTo>
                    <a:pt x="14368" y="15477"/>
                  </a:lnTo>
                  <a:lnTo>
                    <a:pt x="15583" y="14580"/>
                  </a:lnTo>
                  <a:lnTo>
                    <a:pt x="15380" y="13234"/>
                  </a:lnTo>
                  <a:lnTo>
                    <a:pt x="15987" y="11889"/>
                  </a:lnTo>
                  <a:lnTo>
                    <a:pt x="16594" y="10543"/>
                  </a:lnTo>
                  <a:lnTo>
                    <a:pt x="16190" y="9197"/>
                  </a:lnTo>
                  <a:lnTo>
                    <a:pt x="16594" y="7851"/>
                  </a:lnTo>
                  <a:lnTo>
                    <a:pt x="15987" y="6505"/>
                  </a:lnTo>
                  <a:lnTo>
                    <a:pt x="14571" y="5833"/>
                  </a:lnTo>
                  <a:lnTo>
                    <a:pt x="15380" y="3814"/>
                  </a:lnTo>
                  <a:lnTo>
                    <a:pt x="14368" y="2917"/>
                  </a:lnTo>
                  <a:lnTo>
                    <a:pt x="12749" y="2692"/>
                  </a:lnTo>
                  <a:lnTo>
                    <a:pt x="12345" y="1122"/>
                  </a:lnTo>
                  <a:lnTo>
                    <a:pt x="11333" y="449"/>
                  </a:lnTo>
                  <a:lnTo>
                    <a:pt x="109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318700" y="672875"/>
              <a:ext cx="237800" cy="190700"/>
            </a:xfrm>
            <a:custGeom>
              <a:avLst/>
              <a:gdLst/>
              <a:ahLst/>
              <a:cxnLst/>
              <a:rect l="0" t="0" r="0" b="0"/>
              <a:pathLst>
                <a:path w="9512" h="7628" extrusionOk="0">
                  <a:moveTo>
                    <a:pt x="8298" y="1"/>
                  </a:moveTo>
                  <a:lnTo>
                    <a:pt x="7083" y="449"/>
                  </a:lnTo>
                  <a:lnTo>
                    <a:pt x="5060" y="1795"/>
                  </a:lnTo>
                  <a:lnTo>
                    <a:pt x="2631" y="3365"/>
                  </a:lnTo>
                  <a:lnTo>
                    <a:pt x="1215" y="4487"/>
                  </a:lnTo>
                  <a:lnTo>
                    <a:pt x="203" y="5608"/>
                  </a:lnTo>
                  <a:lnTo>
                    <a:pt x="1" y="6057"/>
                  </a:lnTo>
                  <a:lnTo>
                    <a:pt x="1" y="6506"/>
                  </a:lnTo>
                  <a:lnTo>
                    <a:pt x="1" y="6954"/>
                  </a:lnTo>
                  <a:lnTo>
                    <a:pt x="203" y="7403"/>
                  </a:lnTo>
                  <a:lnTo>
                    <a:pt x="608" y="7627"/>
                  </a:lnTo>
                  <a:lnTo>
                    <a:pt x="1215" y="7627"/>
                  </a:lnTo>
                  <a:lnTo>
                    <a:pt x="1620" y="7178"/>
                  </a:lnTo>
                  <a:lnTo>
                    <a:pt x="2834" y="6057"/>
                  </a:lnTo>
                  <a:lnTo>
                    <a:pt x="4048" y="4935"/>
                  </a:lnTo>
                  <a:lnTo>
                    <a:pt x="6274" y="3365"/>
                  </a:lnTo>
                  <a:lnTo>
                    <a:pt x="8095" y="2468"/>
                  </a:lnTo>
                  <a:lnTo>
                    <a:pt x="8702" y="2244"/>
                  </a:lnTo>
                  <a:lnTo>
                    <a:pt x="9107" y="2020"/>
                  </a:lnTo>
                  <a:lnTo>
                    <a:pt x="9309" y="1795"/>
                  </a:lnTo>
                  <a:lnTo>
                    <a:pt x="9512" y="1347"/>
                  </a:lnTo>
                  <a:lnTo>
                    <a:pt x="9512" y="898"/>
                  </a:lnTo>
                  <a:lnTo>
                    <a:pt x="9309" y="449"/>
                  </a:lnTo>
                  <a:lnTo>
                    <a:pt x="8905" y="225"/>
                  </a:lnTo>
                  <a:lnTo>
                    <a:pt x="87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73175" y="768200"/>
              <a:ext cx="192275" cy="246775"/>
            </a:xfrm>
            <a:custGeom>
              <a:avLst/>
              <a:gdLst/>
              <a:ahLst/>
              <a:cxnLst/>
              <a:rect l="0" t="0" r="0" b="0"/>
              <a:pathLst>
                <a:path w="7691" h="9871" extrusionOk="0">
                  <a:moveTo>
                    <a:pt x="6274" y="1"/>
                  </a:moveTo>
                  <a:lnTo>
                    <a:pt x="5464" y="898"/>
                  </a:lnTo>
                  <a:lnTo>
                    <a:pt x="3643" y="2693"/>
                  </a:lnTo>
                  <a:lnTo>
                    <a:pt x="1619" y="5160"/>
                  </a:lnTo>
                  <a:lnTo>
                    <a:pt x="810" y="6730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0" y="8973"/>
                  </a:lnTo>
                  <a:lnTo>
                    <a:pt x="203" y="9422"/>
                  </a:lnTo>
                  <a:lnTo>
                    <a:pt x="405" y="9646"/>
                  </a:lnTo>
                  <a:lnTo>
                    <a:pt x="810" y="9870"/>
                  </a:lnTo>
                  <a:lnTo>
                    <a:pt x="1215" y="9646"/>
                  </a:lnTo>
                  <a:lnTo>
                    <a:pt x="1619" y="9422"/>
                  </a:lnTo>
                  <a:lnTo>
                    <a:pt x="1822" y="9197"/>
                  </a:lnTo>
                  <a:lnTo>
                    <a:pt x="2631" y="7627"/>
                  </a:lnTo>
                  <a:lnTo>
                    <a:pt x="3441" y="6057"/>
                  </a:lnTo>
                  <a:lnTo>
                    <a:pt x="5262" y="3814"/>
                  </a:lnTo>
                  <a:lnTo>
                    <a:pt x="6678" y="2468"/>
                  </a:lnTo>
                  <a:lnTo>
                    <a:pt x="7285" y="2020"/>
                  </a:lnTo>
                  <a:lnTo>
                    <a:pt x="7690" y="1795"/>
                  </a:lnTo>
                  <a:lnTo>
                    <a:pt x="7690" y="1347"/>
                  </a:lnTo>
                  <a:lnTo>
                    <a:pt x="7690" y="898"/>
                  </a:lnTo>
                  <a:lnTo>
                    <a:pt x="7690" y="450"/>
                  </a:lnTo>
                  <a:lnTo>
                    <a:pt x="7285" y="225"/>
                  </a:lnTo>
                  <a:lnTo>
                    <a:pt x="70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93400" y="846725"/>
              <a:ext cx="197350" cy="246750"/>
            </a:xfrm>
            <a:custGeom>
              <a:avLst/>
              <a:gdLst/>
              <a:ahLst/>
              <a:cxnLst/>
              <a:rect l="0" t="0" r="0" b="0"/>
              <a:pathLst>
                <a:path w="7894" h="9870" extrusionOk="0">
                  <a:moveTo>
                    <a:pt x="6679" y="0"/>
                  </a:moveTo>
                  <a:lnTo>
                    <a:pt x="6274" y="224"/>
                  </a:lnTo>
                  <a:lnTo>
                    <a:pt x="5465" y="1122"/>
                  </a:lnTo>
                  <a:lnTo>
                    <a:pt x="3846" y="2916"/>
                  </a:lnTo>
                  <a:lnTo>
                    <a:pt x="1822" y="5383"/>
                  </a:lnTo>
                  <a:lnTo>
                    <a:pt x="810" y="6729"/>
                  </a:lnTo>
                  <a:lnTo>
                    <a:pt x="1" y="829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203" y="9645"/>
                  </a:lnTo>
                  <a:lnTo>
                    <a:pt x="608" y="9869"/>
                  </a:lnTo>
                  <a:lnTo>
                    <a:pt x="1215" y="9869"/>
                  </a:lnTo>
                  <a:lnTo>
                    <a:pt x="1620" y="9645"/>
                  </a:lnTo>
                  <a:lnTo>
                    <a:pt x="1822" y="9421"/>
                  </a:lnTo>
                  <a:lnTo>
                    <a:pt x="2632" y="7626"/>
                  </a:lnTo>
                  <a:lnTo>
                    <a:pt x="3643" y="6281"/>
                  </a:lnTo>
                  <a:lnTo>
                    <a:pt x="5465" y="4038"/>
                  </a:lnTo>
                  <a:lnTo>
                    <a:pt x="6881" y="2692"/>
                  </a:lnTo>
                  <a:lnTo>
                    <a:pt x="7488" y="2243"/>
                  </a:lnTo>
                  <a:lnTo>
                    <a:pt x="7691" y="1795"/>
                  </a:lnTo>
                  <a:lnTo>
                    <a:pt x="7893" y="1570"/>
                  </a:lnTo>
                  <a:lnTo>
                    <a:pt x="7893" y="1122"/>
                  </a:lnTo>
                  <a:lnTo>
                    <a:pt x="7691" y="673"/>
                  </a:lnTo>
                  <a:lnTo>
                    <a:pt x="7488" y="224"/>
                  </a:lnTo>
                  <a:lnTo>
                    <a:pt x="7084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1400" y="1985025"/>
              <a:ext cx="637475" cy="981350"/>
            </a:xfrm>
            <a:custGeom>
              <a:avLst/>
              <a:gdLst/>
              <a:ahLst/>
              <a:cxnLst/>
              <a:rect l="0" t="0" r="0" b="0"/>
              <a:pathLst>
                <a:path w="25499" h="39254" extrusionOk="0">
                  <a:moveTo>
                    <a:pt x="7286" y="1"/>
                  </a:moveTo>
                  <a:lnTo>
                    <a:pt x="6476" y="898"/>
                  </a:lnTo>
                  <a:lnTo>
                    <a:pt x="4453" y="3814"/>
                  </a:lnTo>
                  <a:lnTo>
                    <a:pt x="3238" y="6057"/>
                  </a:lnTo>
                  <a:lnTo>
                    <a:pt x="2024" y="8524"/>
                  </a:lnTo>
                  <a:lnTo>
                    <a:pt x="1012" y="11440"/>
                  </a:lnTo>
                  <a:lnTo>
                    <a:pt x="1" y="14580"/>
                  </a:lnTo>
                  <a:lnTo>
                    <a:pt x="810" y="28935"/>
                  </a:lnTo>
                  <a:lnTo>
                    <a:pt x="1012" y="30954"/>
                  </a:lnTo>
                  <a:lnTo>
                    <a:pt x="1620" y="32749"/>
                  </a:lnTo>
                  <a:lnTo>
                    <a:pt x="2631" y="34543"/>
                  </a:lnTo>
                  <a:lnTo>
                    <a:pt x="3846" y="35889"/>
                  </a:lnTo>
                  <a:lnTo>
                    <a:pt x="5262" y="37235"/>
                  </a:lnTo>
                  <a:lnTo>
                    <a:pt x="6881" y="38132"/>
                  </a:lnTo>
                  <a:lnTo>
                    <a:pt x="8702" y="38805"/>
                  </a:lnTo>
                  <a:lnTo>
                    <a:pt x="10726" y="39029"/>
                  </a:lnTo>
                  <a:lnTo>
                    <a:pt x="24284" y="39253"/>
                  </a:lnTo>
                  <a:lnTo>
                    <a:pt x="24689" y="38805"/>
                  </a:lnTo>
                  <a:lnTo>
                    <a:pt x="25498" y="32524"/>
                  </a:lnTo>
                  <a:lnTo>
                    <a:pt x="25296" y="29384"/>
                  </a:lnTo>
                  <a:lnTo>
                    <a:pt x="25093" y="26020"/>
                  </a:lnTo>
                  <a:lnTo>
                    <a:pt x="24689" y="21758"/>
                  </a:lnTo>
                  <a:lnTo>
                    <a:pt x="23879" y="17048"/>
                  </a:lnTo>
                  <a:lnTo>
                    <a:pt x="22867" y="11889"/>
                  </a:lnTo>
                  <a:lnTo>
                    <a:pt x="21653" y="6954"/>
                  </a:lnTo>
                  <a:lnTo>
                    <a:pt x="20844" y="4711"/>
                  </a:lnTo>
                  <a:lnTo>
                    <a:pt x="19832" y="2468"/>
                  </a:lnTo>
                  <a:lnTo>
                    <a:pt x="14773" y="2468"/>
                  </a:lnTo>
                  <a:lnTo>
                    <a:pt x="12749" y="2244"/>
                  </a:lnTo>
                  <a:lnTo>
                    <a:pt x="10726" y="1795"/>
                  </a:lnTo>
                  <a:lnTo>
                    <a:pt x="8905" y="1122"/>
                  </a:lnTo>
                  <a:lnTo>
                    <a:pt x="8095" y="449"/>
                  </a:lnTo>
                  <a:lnTo>
                    <a:pt x="7286" y="1"/>
                  </a:lnTo>
                  <a:close/>
                </a:path>
              </a:pathLst>
            </a:custGeom>
            <a:solidFill>
              <a:srgbClr val="26083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73175" y="1104650"/>
              <a:ext cx="571700" cy="1026200"/>
            </a:xfrm>
            <a:custGeom>
              <a:avLst/>
              <a:gdLst/>
              <a:ahLst/>
              <a:cxnLst/>
              <a:rect l="0" t="0" r="0" b="0"/>
              <a:pathLst>
                <a:path w="22868" h="41048" extrusionOk="0">
                  <a:moveTo>
                    <a:pt x="9916" y="1"/>
                  </a:moveTo>
                  <a:lnTo>
                    <a:pt x="9511" y="225"/>
                  </a:lnTo>
                  <a:lnTo>
                    <a:pt x="9107" y="225"/>
                  </a:lnTo>
                  <a:lnTo>
                    <a:pt x="8904" y="450"/>
                  </a:lnTo>
                  <a:lnTo>
                    <a:pt x="8500" y="1347"/>
                  </a:lnTo>
                  <a:lnTo>
                    <a:pt x="8095" y="2693"/>
                  </a:lnTo>
                  <a:lnTo>
                    <a:pt x="7083" y="6730"/>
                  </a:lnTo>
                  <a:lnTo>
                    <a:pt x="5060" y="17272"/>
                  </a:lnTo>
                  <a:lnTo>
                    <a:pt x="4048" y="23104"/>
                  </a:lnTo>
                  <a:lnTo>
                    <a:pt x="2834" y="28263"/>
                  </a:lnTo>
                  <a:lnTo>
                    <a:pt x="1822" y="32524"/>
                  </a:lnTo>
                  <a:lnTo>
                    <a:pt x="1215" y="33870"/>
                  </a:lnTo>
                  <a:lnTo>
                    <a:pt x="608" y="34992"/>
                  </a:lnTo>
                  <a:lnTo>
                    <a:pt x="0" y="34992"/>
                  </a:lnTo>
                  <a:lnTo>
                    <a:pt x="810" y="36113"/>
                  </a:lnTo>
                  <a:lnTo>
                    <a:pt x="1822" y="37235"/>
                  </a:lnTo>
                  <a:lnTo>
                    <a:pt x="3036" y="38132"/>
                  </a:lnTo>
                  <a:lnTo>
                    <a:pt x="4655" y="39029"/>
                  </a:lnTo>
                  <a:lnTo>
                    <a:pt x="6476" y="39926"/>
                  </a:lnTo>
                  <a:lnTo>
                    <a:pt x="8904" y="40599"/>
                  </a:lnTo>
                  <a:lnTo>
                    <a:pt x="11535" y="40823"/>
                  </a:lnTo>
                  <a:lnTo>
                    <a:pt x="14570" y="41048"/>
                  </a:lnTo>
                  <a:lnTo>
                    <a:pt x="15178" y="34319"/>
                  </a:lnTo>
                  <a:lnTo>
                    <a:pt x="15380" y="32076"/>
                  </a:lnTo>
                  <a:lnTo>
                    <a:pt x="18213" y="19066"/>
                  </a:lnTo>
                  <a:lnTo>
                    <a:pt x="19427" y="19066"/>
                  </a:lnTo>
                  <a:lnTo>
                    <a:pt x="20641" y="18842"/>
                  </a:lnTo>
                  <a:lnTo>
                    <a:pt x="21451" y="18618"/>
                  </a:lnTo>
                  <a:lnTo>
                    <a:pt x="22058" y="18169"/>
                  </a:lnTo>
                  <a:lnTo>
                    <a:pt x="22463" y="17496"/>
                  </a:lnTo>
                  <a:lnTo>
                    <a:pt x="22867" y="16599"/>
                  </a:lnTo>
                  <a:lnTo>
                    <a:pt x="22867" y="15926"/>
                  </a:lnTo>
                  <a:lnTo>
                    <a:pt x="22867" y="15029"/>
                  </a:lnTo>
                  <a:lnTo>
                    <a:pt x="22665" y="13235"/>
                  </a:lnTo>
                  <a:lnTo>
                    <a:pt x="22260" y="11664"/>
                  </a:lnTo>
                  <a:lnTo>
                    <a:pt x="21855" y="10543"/>
                  </a:lnTo>
                  <a:lnTo>
                    <a:pt x="21653" y="10094"/>
                  </a:lnTo>
                  <a:lnTo>
                    <a:pt x="20237" y="3590"/>
                  </a:lnTo>
                  <a:lnTo>
                    <a:pt x="19225" y="2917"/>
                  </a:lnTo>
                  <a:lnTo>
                    <a:pt x="15987" y="1795"/>
                  </a:lnTo>
                  <a:lnTo>
                    <a:pt x="9916" y="1"/>
                  </a:lnTo>
                  <a:close/>
                </a:path>
              </a:pathLst>
            </a:custGeom>
            <a:solidFill>
              <a:srgbClr val="F8F77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102850" y="420550"/>
              <a:ext cx="141675" cy="286000"/>
            </a:xfrm>
            <a:custGeom>
              <a:avLst/>
              <a:gdLst/>
              <a:ahLst/>
              <a:cxnLst/>
              <a:rect l="0" t="0" r="0" b="0"/>
              <a:pathLst>
                <a:path w="5667" h="11440" extrusionOk="0">
                  <a:moveTo>
                    <a:pt x="810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203" y="1795"/>
                  </a:lnTo>
                  <a:lnTo>
                    <a:pt x="1215" y="3365"/>
                  </a:lnTo>
                  <a:lnTo>
                    <a:pt x="2024" y="4711"/>
                  </a:lnTo>
                  <a:lnTo>
                    <a:pt x="3036" y="7627"/>
                  </a:lnTo>
                  <a:lnTo>
                    <a:pt x="3441" y="9645"/>
                  </a:lnTo>
                  <a:lnTo>
                    <a:pt x="3643" y="10542"/>
                  </a:lnTo>
                  <a:lnTo>
                    <a:pt x="3846" y="10991"/>
                  </a:lnTo>
                  <a:lnTo>
                    <a:pt x="4048" y="11215"/>
                  </a:lnTo>
                  <a:lnTo>
                    <a:pt x="4453" y="11440"/>
                  </a:lnTo>
                  <a:lnTo>
                    <a:pt x="4655" y="11440"/>
                  </a:lnTo>
                  <a:lnTo>
                    <a:pt x="5060" y="11215"/>
                  </a:lnTo>
                  <a:lnTo>
                    <a:pt x="5464" y="10991"/>
                  </a:lnTo>
                  <a:lnTo>
                    <a:pt x="5667" y="10542"/>
                  </a:lnTo>
                  <a:lnTo>
                    <a:pt x="5667" y="10094"/>
                  </a:lnTo>
                  <a:lnTo>
                    <a:pt x="5262" y="8972"/>
                  </a:lnTo>
                  <a:lnTo>
                    <a:pt x="4655" y="6281"/>
                  </a:lnTo>
                  <a:lnTo>
                    <a:pt x="3441" y="3365"/>
                  </a:lnTo>
                  <a:lnTo>
                    <a:pt x="2631" y="1795"/>
                  </a:lnTo>
                  <a:lnTo>
                    <a:pt x="1822" y="225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072500" y="336425"/>
              <a:ext cx="197325" cy="246775"/>
            </a:xfrm>
            <a:custGeom>
              <a:avLst/>
              <a:gdLst/>
              <a:ahLst/>
              <a:cxnLst/>
              <a:rect l="0" t="0" r="0" b="0"/>
              <a:pathLst>
                <a:path w="7893" h="9871" extrusionOk="0">
                  <a:moveTo>
                    <a:pt x="810" y="1"/>
                  </a:moveTo>
                  <a:lnTo>
                    <a:pt x="405" y="225"/>
                  </a:lnTo>
                  <a:lnTo>
                    <a:pt x="203" y="674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203" y="1795"/>
                  </a:lnTo>
                  <a:lnTo>
                    <a:pt x="405" y="2244"/>
                  </a:lnTo>
                  <a:lnTo>
                    <a:pt x="1822" y="3365"/>
                  </a:lnTo>
                  <a:lnTo>
                    <a:pt x="2834" y="4487"/>
                  </a:lnTo>
                  <a:lnTo>
                    <a:pt x="4655" y="6730"/>
                  </a:lnTo>
                  <a:lnTo>
                    <a:pt x="5667" y="8524"/>
                  </a:lnTo>
                  <a:lnTo>
                    <a:pt x="6071" y="9197"/>
                  </a:lnTo>
                  <a:lnTo>
                    <a:pt x="6274" y="9646"/>
                  </a:lnTo>
                  <a:lnTo>
                    <a:pt x="6678" y="9870"/>
                  </a:lnTo>
                  <a:lnTo>
                    <a:pt x="7083" y="9870"/>
                  </a:lnTo>
                  <a:lnTo>
                    <a:pt x="7285" y="9646"/>
                  </a:lnTo>
                  <a:lnTo>
                    <a:pt x="7690" y="9422"/>
                  </a:lnTo>
                  <a:lnTo>
                    <a:pt x="7893" y="9197"/>
                  </a:lnTo>
                  <a:lnTo>
                    <a:pt x="7893" y="8749"/>
                  </a:lnTo>
                  <a:lnTo>
                    <a:pt x="7893" y="8300"/>
                  </a:lnTo>
                  <a:lnTo>
                    <a:pt x="7285" y="7179"/>
                  </a:lnTo>
                  <a:lnTo>
                    <a:pt x="5869" y="4936"/>
                  </a:lnTo>
                  <a:lnTo>
                    <a:pt x="3845" y="2468"/>
                  </a:lnTo>
                  <a:lnTo>
                    <a:pt x="2631" y="1347"/>
                  </a:lnTo>
                  <a:lnTo>
                    <a:pt x="1417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76725" y="773825"/>
              <a:ext cx="227675" cy="566375"/>
            </a:xfrm>
            <a:custGeom>
              <a:avLst/>
              <a:gdLst/>
              <a:ahLst/>
              <a:cxnLst/>
              <a:rect l="0" t="0" r="0" b="0"/>
              <a:pathLst>
                <a:path w="9107" h="22655" extrusionOk="0">
                  <a:moveTo>
                    <a:pt x="4857" y="0"/>
                  </a:moveTo>
                  <a:lnTo>
                    <a:pt x="4452" y="1795"/>
                  </a:lnTo>
                  <a:lnTo>
                    <a:pt x="3238" y="6056"/>
                  </a:lnTo>
                  <a:lnTo>
                    <a:pt x="1619" y="10767"/>
                  </a:lnTo>
                  <a:lnTo>
                    <a:pt x="810" y="12785"/>
                  </a:lnTo>
                  <a:lnTo>
                    <a:pt x="0" y="14355"/>
                  </a:lnTo>
                  <a:lnTo>
                    <a:pt x="5869" y="22654"/>
                  </a:lnTo>
                  <a:lnTo>
                    <a:pt x="6071" y="21757"/>
                  </a:lnTo>
                  <a:lnTo>
                    <a:pt x="6273" y="19290"/>
                  </a:lnTo>
                  <a:lnTo>
                    <a:pt x="6476" y="15701"/>
                  </a:lnTo>
                  <a:lnTo>
                    <a:pt x="6071" y="15028"/>
                  </a:lnTo>
                  <a:lnTo>
                    <a:pt x="5666" y="14355"/>
                  </a:lnTo>
                  <a:lnTo>
                    <a:pt x="5464" y="13010"/>
                  </a:lnTo>
                  <a:lnTo>
                    <a:pt x="5666" y="11440"/>
                  </a:lnTo>
                  <a:lnTo>
                    <a:pt x="6071" y="9197"/>
                  </a:lnTo>
                  <a:lnTo>
                    <a:pt x="7285" y="6505"/>
                  </a:lnTo>
                  <a:lnTo>
                    <a:pt x="9106" y="2916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133200" y="471025"/>
              <a:ext cx="65800" cy="308425"/>
            </a:xfrm>
            <a:custGeom>
              <a:avLst/>
              <a:gdLst/>
              <a:ahLst/>
              <a:cxnLst/>
              <a:rect l="0" t="0" r="0" b="0"/>
              <a:pathLst>
                <a:path w="2632" h="12337" extrusionOk="0">
                  <a:moveTo>
                    <a:pt x="608" y="0"/>
                  </a:moveTo>
                  <a:lnTo>
                    <a:pt x="406" y="449"/>
                  </a:lnTo>
                  <a:lnTo>
                    <a:pt x="203" y="673"/>
                  </a:lnTo>
                  <a:lnTo>
                    <a:pt x="1" y="2019"/>
                  </a:lnTo>
                  <a:lnTo>
                    <a:pt x="1" y="4710"/>
                  </a:lnTo>
                  <a:lnTo>
                    <a:pt x="1" y="8075"/>
                  </a:lnTo>
                  <a:lnTo>
                    <a:pt x="406" y="9869"/>
                  </a:lnTo>
                  <a:lnTo>
                    <a:pt x="608" y="11439"/>
                  </a:lnTo>
                  <a:lnTo>
                    <a:pt x="810" y="11888"/>
                  </a:lnTo>
                  <a:lnTo>
                    <a:pt x="1215" y="12112"/>
                  </a:lnTo>
                  <a:lnTo>
                    <a:pt x="1620" y="12337"/>
                  </a:lnTo>
                  <a:lnTo>
                    <a:pt x="2024" y="12337"/>
                  </a:lnTo>
                  <a:lnTo>
                    <a:pt x="2227" y="12112"/>
                  </a:lnTo>
                  <a:lnTo>
                    <a:pt x="2429" y="11664"/>
                  </a:lnTo>
                  <a:lnTo>
                    <a:pt x="2632" y="11215"/>
                  </a:lnTo>
                  <a:lnTo>
                    <a:pt x="2632" y="10766"/>
                  </a:lnTo>
                  <a:lnTo>
                    <a:pt x="2227" y="8972"/>
                  </a:lnTo>
                  <a:lnTo>
                    <a:pt x="2024" y="7178"/>
                  </a:lnTo>
                  <a:lnTo>
                    <a:pt x="1822" y="4262"/>
                  </a:lnTo>
                  <a:lnTo>
                    <a:pt x="2024" y="2019"/>
                  </a:lnTo>
                  <a:lnTo>
                    <a:pt x="2227" y="1346"/>
                  </a:lnTo>
                  <a:lnTo>
                    <a:pt x="2227" y="897"/>
                  </a:lnTo>
                  <a:lnTo>
                    <a:pt x="2024" y="449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571650" y="347650"/>
              <a:ext cx="273225" cy="95350"/>
            </a:xfrm>
            <a:custGeom>
              <a:avLst/>
              <a:gdLst/>
              <a:ahLst/>
              <a:cxnLst/>
              <a:rect l="0" t="0" r="0" b="0"/>
              <a:pathLst>
                <a:path w="10929" h="3814" extrusionOk="0">
                  <a:moveTo>
                    <a:pt x="7083" y="1"/>
                  </a:moveTo>
                  <a:lnTo>
                    <a:pt x="5667" y="225"/>
                  </a:lnTo>
                  <a:lnTo>
                    <a:pt x="4048" y="449"/>
                  </a:lnTo>
                  <a:lnTo>
                    <a:pt x="2429" y="898"/>
                  </a:lnTo>
                  <a:lnTo>
                    <a:pt x="608" y="1795"/>
                  </a:lnTo>
                  <a:lnTo>
                    <a:pt x="203" y="2019"/>
                  </a:lnTo>
                  <a:lnTo>
                    <a:pt x="1" y="2244"/>
                  </a:lnTo>
                  <a:lnTo>
                    <a:pt x="1" y="2692"/>
                  </a:lnTo>
                  <a:lnTo>
                    <a:pt x="1" y="3141"/>
                  </a:lnTo>
                  <a:lnTo>
                    <a:pt x="406" y="3589"/>
                  </a:lnTo>
                  <a:lnTo>
                    <a:pt x="608" y="3814"/>
                  </a:lnTo>
                  <a:lnTo>
                    <a:pt x="1417" y="3814"/>
                  </a:lnTo>
                  <a:lnTo>
                    <a:pt x="3036" y="3141"/>
                  </a:lnTo>
                  <a:lnTo>
                    <a:pt x="4453" y="2692"/>
                  </a:lnTo>
                  <a:lnTo>
                    <a:pt x="7083" y="2468"/>
                  </a:lnTo>
                  <a:lnTo>
                    <a:pt x="10119" y="2468"/>
                  </a:lnTo>
                  <a:lnTo>
                    <a:pt x="10524" y="2244"/>
                  </a:lnTo>
                  <a:lnTo>
                    <a:pt x="10726" y="1795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726" y="673"/>
                  </a:lnTo>
                  <a:lnTo>
                    <a:pt x="10321" y="449"/>
                  </a:lnTo>
                  <a:lnTo>
                    <a:pt x="9916" y="225"/>
                  </a:lnTo>
                  <a:lnTo>
                    <a:pt x="91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42475" y="280350"/>
              <a:ext cx="273225" cy="72925"/>
            </a:xfrm>
            <a:custGeom>
              <a:avLst/>
              <a:gdLst/>
              <a:ahLst/>
              <a:cxnLst/>
              <a:rect l="0" t="0" r="0" b="0"/>
              <a:pathLst>
                <a:path w="10929" h="2917" extrusionOk="0">
                  <a:moveTo>
                    <a:pt x="4250" y="1"/>
                  </a:moveTo>
                  <a:lnTo>
                    <a:pt x="2429" y="450"/>
                  </a:lnTo>
                  <a:lnTo>
                    <a:pt x="608" y="674"/>
                  </a:lnTo>
                  <a:lnTo>
                    <a:pt x="203" y="898"/>
                  </a:lnTo>
                  <a:lnTo>
                    <a:pt x="1" y="1347"/>
                  </a:lnTo>
                  <a:lnTo>
                    <a:pt x="1" y="1795"/>
                  </a:lnTo>
                  <a:lnTo>
                    <a:pt x="1" y="2244"/>
                  </a:lnTo>
                  <a:lnTo>
                    <a:pt x="203" y="2468"/>
                  </a:lnTo>
                  <a:lnTo>
                    <a:pt x="406" y="2917"/>
                  </a:lnTo>
                  <a:lnTo>
                    <a:pt x="1215" y="2917"/>
                  </a:lnTo>
                  <a:lnTo>
                    <a:pt x="2834" y="2468"/>
                  </a:lnTo>
                  <a:lnTo>
                    <a:pt x="7083" y="2468"/>
                  </a:lnTo>
                  <a:lnTo>
                    <a:pt x="8905" y="2693"/>
                  </a:lnTo>
                  <a:lnTo>
                    <a:pt x="9512" y="2917"/>
                  </a:lnTo>
                  <a:lnTo>
                    <a:pt x="9917" y="2917"/>
                  </a:lnTo>
                  <a:lnTo>
                    <a:pt x="10321" y="2693"/>
                  </a:lnTo>
                  <a:lnTo>
                    <a:pt x="10726" y="2468"/>
                  </a:lnTo>
                  <a:lnTo>
                    <a:pt x="10726" y="2020"/>
                  </a:lnTo>
                  <a:lnTo>
                    <a:pt x="10928" y="1571"/>
                  </a:lnTo>
                  <a:lnTo>
                    <a:pt x="10726" y="1122"/>
                  </a:lnTo>
                  <a:lnTo>
                    <a:pt x="10524" y="898"/>
                  </a:lnTo>
                  <a:lnTo>
                    <a:pt x="10119" y="674"/>
                  </a:lnTo>
                  <a:lnTo>
                    <a:pt x="9309" y="450"/>
                  </a:lnTo>
                  <a:lnTo>
                    <a:pt x="7083" y="225"/>
                  </a:lnTo>
                  <a:lnTo>
                    <a:pt x="56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47550" y="302800"/>
              <a:ext cx="516025" cy="757025"/>
            </a:xfrm>
            <a:custGeom>
              <a:avLst/>
              <a:gdLst/>
              <a:ahLst/>
              <a:cxnLst/>
              <a:rect l="0" t="0" r="0" b="0"/>
              <a:pathLst>
                <a:path w="20641" h="30281" extrusionOk="0">
                  <a:moveTo>
                    <a:pt x="9714" y="0"/>
                  </a:moveTo>
                  <a:lnTo>
                    <a:pt x="7892" y="224"/>
                  </a:lnTo>
                  <a:lnTo>
                    <a:pt x="6476" y="897"/>
                  </a:lnTo>
                  <a:lnTo>
                    <a:pt x="5059" y="2019"/>
                  </a:lnTo>
                  <a:lnTo>
                    <a:pt x="3845" y="3365"/>
                  </a:lnTo>
                  <a:lnTo>
                    <a:pt x="2833" y="5159"/>
                  </a:lnTo>
                  <a:lnTo>
                    <a:pt x="2024" y="7178"/>
                  </a:lnTo>
                  <a:lnTo>
                    <a:pt x="1214" y="10542"/>
                  </a:lnTo>
                  <a:lnTo>
                    <a:pt x="405" y="13458"/>
                  </a:lnTo>
                  <a:lnTo>
                    <a:pt x="203" y="16150"/>
                  </a:lnTo>
                  <a:lnTo>
                    <a:pt x="0" y="18617"/>
                  </a:lnTo>
                  <a:lnTo>
                    <a:pt x="203" y="20860"/>
                  </a:lnTo>
                  <a:lnTo>
                    <a:pt x="405" y="22654"/>
                  </a:lnTo>
                  <a:lnTo>
                    <a:pt x="810" y="24224"/>
                  </a:lnTo>
                  <a:lnTo>
                    <a:pt x="1417" y="25570"/>
                  </a:lnTo>
                  <a:lnTo>
                    <a:pt x="2024" y="26692"/>
                  </a:lnTo>
                  <a:lnTo>
                    <a:pt x="2631" y="27589"/>
                  </a:lnTo>
                  <a:lnTo>
                    <a:pt x="3845" y="28935"/>
                  </a:lnTo>
                  <a:lnTo>
                    <a:pt x="5666" y="30281"/>
                  </a:lnTo>
                  <a:lnTo>
                    <a:pt x="8095" y="30281"/>
                  </a:lnTo>
                  <a:lnTo>
                    <a:pt x="10118" y="29608"/>
                  </a:lnTo>
                  <a:lnTo>
                    <a:pt x="11332" y="29159"/>
                  </a:lnTo>
                  <a:lnTo>
                    <a:pt x="12344" y="28486"/>
                  </a:lnTo>
                  <a:lnTo>
                    <a:pt x="13558" y="27589"/>
                  </a:lnTo>
                  <a:lnTo>
                    <a:pt x="14773" y="26467"/>
                  </a:lnTo>
                  <a:lnTo>
                    <a:pt x="15784" y="25122"/>
                  </a:lnTo>
                  <a:lnTo>
                    <a:pt x="16999" y="23327"/>
                  </a:lnTo>
                  <a:lnTo>
                    <a:pt x="18010" y="21533"/>
                  </a:lnTo>
                  <a:lnTo>
                    <a:pt x="18820" y="19290"/>
                  </a:lnTo>
                  <a:lnTo>
                    <a:pt x="19832" y="16598"/>
                  </a:lnTo>
                  <a:lnTo>
                    <a:pt x="20439" y="13682"/>
                  </a:lnTo>
                  <a:lnTo>
                    <a:pt x="20641" y="12561"/>
                  </a:lnTo>
                  <a:lnTo>
                    <a:pt x="20641" y="10767"/>
                  </a:lnTo>
                  <a:lnTo>
                    <a:pt x="20439" y="8972"/>
                  </a:lnTo>
                  <a:lnTo>
                    <a:pt x="19832" y="6953"/>
                  </a:lnTo>
                  <a:lnTo>
                    <a:pt x="19022" y="4935"/>
                  </a:lnTo>
                  <a:lnTo>
                    <a:pt x="18415" y="3813"/>
                  </a:lnTo>
                  <a:lnTo>
                    <a:pt x="17808" y="2916"/>
                  </a:lnTo>
                  <a:lnTo>
                    <a:pt x="16999" y="2243"/>
                  </a:lnTo>
                  <a:lnTo>
                    <a:pt x="15987" y="1570"/>
                  </a:lnTo>
                  <a:lnTo>
                    <a:pt x="14975" y="897"/>
                  </a:lnTo>
                  <a:lnTo>
                    <a:pt x="13761" y="449"/>
                  </a:lnTo>
                  <a:lnTo>
                    <a:pt x="11535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48725" y="785025"/>
              <a:ext cx="212500" cy="213125"/>
            </a:xfrm>
            <a:custGeom>
              <a:avLst/>
              <a:gdLst/>
              <a:ahLst/>
              <a:cxnLst/>
              <a:rect l="0" t="0" r="0" b="0"/>
              <a:pathLst>
                <a:path w="8500" h="8525" extrusionOk="0">
                  <a:moveTo>
                    <a:pt x="0" y="1"/>
                  </a:moveTo>
                  <a:lnTo>
                    <a:pt x="0" y="2244"/>
                  </a:lnTo>
                  <a:lnTo>
                    <a:pt x="0" y="4487"/>
                  </a:lnTo>
                  <a:lnTo>
                    <a:pt x="607" y="6506"/>
                  </a:lnTo>
                  <a:lnTo>
                    <a:pt x="810" y="7178"/>
                  </a:lnTo>
                  <a:lnTo>
                    <a:pt x="1417" y="7851"/>
                  </a:lnTo>
                  <a:lnTo>
                    <a:pt x="2024" y="8300"/>
                  </a:lnTo>
                  <a:lnTo>
                    <a:pt x="3036" y="8524"/>
                  </a:lnTo>
                  <a:lnTo>
                    <a:pt x="4048" y="8300"/>
                  </a:lnTo>
                  <a:lnTo>
                    <a:pt x="5262" y="7627"/>
                  </a:lnTo>
                  <a:lnTo>
                    <a:pt x="6678" y="6281"/>
                  </a:lnTo>
                  <a:lnTo>
                    <a:pt x="8500" y="4711"/>
                  </a:lnTo>
                  <a:lnTo>
                    <a:pt x="8297" y="4038"/>
                  </a:lnTo>
                  <a:lnTo>
                    <a:pt x="8095" y="3590"/>
                  </a:lnTo>
                  <a:lnTo>
                    <a:pt x="7488" y="2917"/>
                  </a:lnTo>
                  <a:lnTo>
                    <a:pt x="6678" y="2244"/>
                  </a:lnTo>
                  <a:lnTo>
                    <a:pt x="5059" y="1347"/>
                  </a:lnTo>
                  <a:lnTo>
                    <a:pt x="2833" y="67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753775" y="801850"/>
              <a:ext cx="197325" cy="157050"/>
            </a:xfrm>
            <a:custGeom>
              <a:avLst/>
              <a:gdLst/>
              <a:ahLst/>
              <a:cxnLst/>
              <a:rect l="0" t="0" r="0" b="0"/>
              <a:pathLst>
                <a:path w="7893" h="6282" extrusionOk="0">
                  <a:moveTo>
                    <a:pt x="1" y="1"/>
                  </a:moveTo>
                  <a:lnTo>
                    <a:pt x="1" y="1571"/>
                  </a:lnTo>
                  <a:lnTo>
                    <a:pt x="405" y="2917"/>
                  </a:lnTo>
                  <a:lnTo>
                    <a:pt x="1013" y="4487"/>
                  </a:lnTo>
                  <a:lnTo>
                    <a:pt x="1417" y="5160"/>
                  </a:lnTo>
                  <a:lnTo>
                    <a:pt x="2024" y="5608"/>
                  </a:lnTo>
                  <a:lnTo>
                    <a:pt x="2631" y="6057"/>
                  </a:lnTo>
                  <a:lnTo>
                    <a:pt x="3441" y="6281"/>
                  </a:lnTo>
                  <a:lnTo>
                    <a:pt x="4453" y="6057"/>
                  </a:lnTo>
                  <a:lnTo>
                    <a:pt x="5465" y="5833"/>
                  </a:lnTo>
                  <a:lnTo>
                    <a:pt x="6679" y="5160"/>
                  </a:lnTo>
                  <a:lnTo>
                    <a:pt x="7893" y="4038"/>
                  </a:lnTo>
                  <a:lnTo>
                    <a:pt x="5262" y="2692"/>
                  </a:lnTo>
                  <a:lnTo>
                    <a:pt x="2631" y="15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799325" y="975700"/>
              <a:ext cx="25300" cy="16825"/>
            </a:xfrm>
            <a:custGeom>
              <a:avLst/>
              <a:gdLst/>
              <a:ahLst/>
              <a:cxnLst/>
              <a:rect l="0" t="0" r="0" b="0"/>
              <a:pathLst>
                <a:path w="1012" h="673" extrusionOk="0">
                  <a:moveTo>
                    <a:pt x="0" y="0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09" y="673"/>
                  </a:lnTo>
                  <a:lnTo>
                    <a:pt x="1012" y="449"/>
                  </a:lnTo>
                  <a:lnTo>
                    <a:pt x="809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900500" y="846725"/>
              <a:ext cx="25325" cy="16850"/>
            </a:xfrm>
            <a:custGeom>
              <a:avLst/>
              <a:gdLst/>
              <a:ahLst/>
              <a:cxnLst/>
              <a:rect l="0" t="0" r="0" b="0"/>
              <a:pathLst>
                <a:path w="1013" h="674" extrusionOk="0">
                  <a:moveTo>
                    <a:pt x="203" y="0"/>
                  </a:moveTo>
                  <a:lnTo>
                    <a:pt x="0" y="224"/>
                  </a:lnTo>
                  <a:lnTo>
                    <a:pt x="203" y="449"/>
                  </a:lnTo>
                  <a:lnTo>
                    <a:pt x="405" y="673"/>
                  </a:lnTo>
                  <a:lnTo>
                    <a:pt x="810" y="673"/>
                  </a:lnTo>
                  <a:lnTo>
                    <a:pt x="1012" y="449"/>
                  </a:lnTo>
                  <a:lnTo>
                    <a:pt x="1012" y="224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946025" y="571950"/>
              <a:ext cx="101200" cy="257975"/>
            </a:xfrm>
            <a:custGeom>
              <a:avLst/>
              <a:gdLst/>
              <a:ahLst/>
              <a:cxnLst/>
              <a:rect l="0" t="0" r="0" b="0"/>
              <a:pathLst>
                <a:path w="4048" h="10319" extrusionOk="0">
                  <a:moveTo>
                    <a:pt x="3845" y="1"/>
                  </a:moveTo>
                  <a:lnTo>
                    <a:pt x="2834" y="673"/>
                  </a:lnTo>
                  <a:lnTo>
                    <a:pt x="2024" y="1122"/>
                  </a:lnTo>
                  <a:lnTo>
                    <a:pt x="1417" y="1795"/>
                  </a:lnTo>
                  <a:lnTo>
                    <a:pt x="1012" y="2243"/>
                  </a:lnTo>
                  <a:lnTo>
                    <a:pt x="405" y="3589"/>
                  </a:lnTo>
                  <a:lnTo>
                    <a:pt x="0" y="4935"/>
                  </a:lnTo>
                  <a:lnTo>
                    <a:pt x="203" y="6281"/>
                  </a:lnTo>
                  <a:lnTo>
                    <a:pt x="203" y="7402"/>
                  </a:lnTo>
                  <a:lnTo>
                    <a:pt x="608" y="8748"/>
                  </a:lnTo>
                  <a:lnTo>
                    <a:pt x="810" y="9421"/>
                  </a:lnTo>
                  <a:lnTo>
                    <a:pt x="608" y="9870"/>
                  </a:lnTo>
                  <a:lnTo>
                    <a:pt x="405" y="10318"/>
                  </a:lnTo>
                  <a:lnTo>
                    <a:pt x="1215" y="10094"/>
                  </a:lnTo>
                  <a:lnTo>
                    <a:pt x="1822" y="9870"/>
                  </a:lnTo>
                  <a:lnTo>
                    <a:pt x="1822" y="9645"/>
                  </a:lnTo>
                  <a:lnTo>
                    <a:pt x="1822" y="9421"/>
                  </a:lnTo>
                  <a:lnTo>
                    <a:pt x="1215" y="7627"/>
                  </a:lnTo>
                  <a:lnTo>
                    <a:pt x="810" y="6057"/>
                  </a:lnTo>
                  <a:lnTo>
                    <a:pt x="810" y="4711"/>
                  </a:lnTo>
                  <a:lnTo>
                    <a:pt x="1215" y="3365"/>
                  </a:lnTo>
                  <a:lnTo>
                    <a:pt x="1619" y="2468"/>
                  </a:lnTo>
                  <a:lnTo>
                    <a:pt x="2429" y="1571"/>
                  </a:lnTo>
                  <a:lnTo>
                    <a:pt x="3238" y="1122"/>
                  </a:lnTo>
                  <a:lnTo>
                    <a:pt x="4048" y="673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996625" y="571950"/>
              <a:ext cx="182150" cy="89750"/>
            </a:xfrm>
            <a:custGeom>
              <a:avLst/>
              <a:gdLst/>
              <a:ahLst/>
              <a:cxnLst/>
              <a:rect l="0" t="0" r="0" b="0"/>
              <a:pathLst>
                <a:path w="7286" h="3590" extrusionOk="0">
                  <a:moveTo>
                    <a:pt x="2024" y="1"/>
                  </a:moveTo>
                  <a:lnTo>
                    <a:pt x="810" y="449"/>
                  </a:lnTo>
                  <a:lnTo>
                    <a:pt x="0" y="898"/>
                  </a:lnTo>
                  <a:lnTo>
                    <a:pt x="0" y="1122"/>
                  </a:lnTo>
                  <a:lnTo>
                    <a:pt x="0" y="1346"/>
                  </a:lnTo>
                  <a:lnTo>
                    <a:pt x="202" y="1571"/>
                  </a:lnTo>
                  <a:lnTo>
                    <a:pt x="405" y="1571"/>
                  </a:lnTo>
                  <a:lnTo>
                    <a:pt x="1214" y="898"/>
                  </a:lnTo>
                  <a:lnTo>
                    <a:pt x="2024" y="673"/>
                  </a:lnTo>
                  <a:lnTo>
                    <a:pt x="3036" y="673"/>
                  </a:lnTo>
                  <a:lnTo>
                    <a:pt x="4047" y="898"/>
                  </a:lnTo>
                  <a:lnTo>
                    <a:pt x="4857" y="1346"/>
                  </a:lnTo>
                  <a:lnTo>
                    <a:pt x="5666" y="1795"/>
                  </a:lnTo>
                  <a:lnTo>
                    <a:pt x="6880" y="2916"/>
                  </a:lnTo>
                  <a:lnTo>
                    <a:pt x="7285" y="3589"/>
                  </a:lnTo>
                  <a:lnTo>
                    <a:pt x="6678" y="2243"/>
                  </a:lnTo>
                  <a:lnTo>
                    <a:pt x="5869" y="1346"/>
                  </a:lnTo>
                  <a:lnTo>
                    <a:pt x="5059" y="673"/>
                  </a:lnTo>
                  <a:lnTo>
                    <a:pt x="4250" y="4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48725" y="459800"/>
              <a:ext cx="177100" cy="106575"/>
            </a:xfrm>
            <a:custGeom>
              <a:avLst/>
              <a:gdLst/>
              <a:ahLst/>
              <a:cxnLst/>
              <a:rect l="0" t="0" r="0" b="0"/>
              <a:pathLst>
                <a:path w="7084" h="4263" extrusionOk="0">
                  <a:moveTo>
                    <a:pt x="2226" y="1"/>
                  </a:moveTo>
                  <a:lnTo>
                    <a:pt x="1215" y="225"/>
                  </a:lnTo>
                  <a:lnTo>
                    <a:pt x="0" y="673"/>
                  </a:lnTo>
                  <a:lnTo>
                    <a:pt x="3036" y="673"/>
                  </a:lnTo>
                  <a:lnTo>
                    <a:pt x="4048" y="898"/>
                  </a:lnTo>
                  <a:lnTo>
                    <a:pt x="4857" y="1571"/>
                  </a:lnTo>
                  <a:lnTo>
                    <a:pt x="5667" y="2244"/>
                  </a:lnTo>
                  <a:lnTo>
                    <a:pt x="6071" y="3141"/>
                  </a:lnTo>
                  <a:lnTo>
                    <a:pt x="6476" y="4038"/>
                  </a:lnTo>
                  <a:lnTo>
                    <a:pt x="6476" y="4262"/>
                  </a:lnTo>
                  <a:lnTo>
                    <a:pt x="6881" y="4262"/>
                  </a:lnTo>
                  <a:lnTo>
                    <a:pt x="7083" y="4038"/>
                  </a:lnTo>
                  <a:lnTo>
                    <a:pt x="6678" y="2916"/>
                  </a:lnTo>
                  <a:lnTo>
                    <a:pt x="6071" y="1795"/>
                  </a:lnTo>
                  <a:lnTo>
                    <a:pt x="5262" y="1122"/>
                  </a:lnTo>
                  <a:lnTo>
                    <a:pt x="4048" y="449"/>
                  </a:lnTo>
                  <a:lnTo>
                    <a:pt x="3238" y="225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976375" y="661675"/>
              <a:ext cx="166975" cy="78525"/>
            </a:xfrm>
            <a:custGeom>
              <a:avLst/>
              <a:gdLst/>
              <a:ahLst/>
              <a:cxnLst/>
              <a:rect l="0" t="0" r="0" b="0"/>
              <a:pathLst>
                <a:path w="6679" h="3141" extrusionOk="0">
                  <a:moveTo>
                    <a:pt x="3643" y="0"/>
                  </a:moveTo>
                  <a:lnTo>
                    <a:pt x="2429" y="225"/>
                  </a:lnTo>
                  <a:lnTo>
                    <a:pt x="1417" y="449"/>
                  </a:lnTo>
                  <a:lnTo>
                    <a:pt x="608" y="897"/>
                  </a:lnTo>
                  <a:lnTo>
                    <a:pt x="1" y="1346"/>
                  </a:lnTo>
                  <a:lnTo>
                    <a:pt x="1620" y="1346"/>
                  </a:lnTo>
                  <a:lnTo>
                    <a:pt x="3238" y="1795"/>
                  </a:lnTo>
                  <a:lnTo>
                    <a:pt x="6679" y="3140"/>
                  </a:lnTo>
                  <a:lnTo>
                    <a:pt x="6679" y="3140"/>
                  </a:lnTo>
                  <a:lnTo>
                    <a:pt x="6274" y="2019"/>
                  </a:lnTo>
                  <a:lnTo>
                    <a:pt x="5869" y="1346"/>
                  </a:lnTo>
                  <a:lnTo>
                    <a:pt x="5262" y="897"/>
                  </a:lnTo>
                  <a:lnTo>
                    <a:pt x="4655" y="449"/>
                  </a:lnTo>
                  <a:lnTo>
                    <a:pt x="3643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981450" y="661675"/>
              <a:ext cx="172025" cy="78525"/>
            </a:xfrm>
            <a:custGeom>
              <a:avLst/>
              <a:gdLst/>
              <a:ahLst/>
              <a:cxnLst/>
              <a:rect l="0" t="0" r="0" b="0"/>
              <a:pathLst>
                <a:path w="6881" h="3141" extrusionOk="0">
                  <a:moveTo>
                    <a:pt x="2428" y="0"/>
                  </a:moveTo>
                  <a:lnTo>
                    <a:pt x="1619" y="225"/>
                  </a:lnTo>
                  <a:lnTo>
                    <a:pt x="809" y="673"/>
                  </a:lnTo>
                  <a:lnTo>
                    <a:pt x="0" y="1346"/>
                  </a:lnTo>
                  <a:lnTo>
                    <a:pt x="809" y="897"/>
                  </a:lnTo>
                  <a:lnTo>
                    <a:pt x="1619" y="673"/>
                  </a:lnTo>
                  <a:lnTo>
                    <a:pt x="2428" y="449"/>
                  </a:lnTo>
                  <a:lnTo>
                    <a:pt x="3440" y="449"/>
                  </a:lnTo>
                  <a:lnTo>
                    <a:pt x="4452" y="897"/>
                  </a:lnTo>
                  <a:lnTo>
                    <a:pt x="5464" y="1570"/>
                  </a:lnTo>
                  <a:lnTo>
                    <a:pt x="6071" y="2243"/>
                  </a:lnTo>
                  <a:lnTo>
                    <a:pt x="6476" y="3140"/>
                  </a:lnTo>
                  <a:lnTo>
                    <a:pt x="6880" y="3140"/>
                  </a:lnTo>
                  <a:lnTo>
                    <a:pt x="6476" y="2243"/>
                  </a:lnTo>
                  <a:lnTo>
                    <a:pt x="6071" y="1570"/>
                  </a:lnTo>
                  <a:lnTo>
                    <a:pt x="5261" y="673"/>
                  </a:lnTo>
                  <a:lnTo>
                    <a:pt x="4250" y="225"/>
                  </a:lnTo>
                  <a:lnTo>
                    <a:pt x="3035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986500" y="689700"/>
              <a:ext cx="192275" cy="78525"/>
            </a:xfrm>
            <a:custGeom>
              <a:avLst/>
              <a:gdLst/>
              <a:ahLst/>
              <a:cxnLst/>
              <a:rect l="0" t="0" r="0" b="0"/>
              <a:pathLst>
                <a:path w="7691" h="3141" extrusionOk="0">
                  <a:moveTo>
                    <a:pt x="1215" y="1"/>
                  </a:moveTo>
                  <a:lnTo>
                    <a:pt x="0" y="225"/>
                  </a:lnTo>
                  <a:lnTo>
                    <a:pt x="203" y="225"/>
                  </a:lnTo>
                  <a:lnTo>
                    <a:pt x="1619" y="449"/>
                  </a:lnTo>
                  <a:lnTo>
                    <a:pt x="2631" y="674"/>
                  </a:lnTo>
                  <a:lnTo>
                    <a:pt x="3441" y="898"/>
                  </a:lnTo>
                  <a:lnTo>
                    <a:pt x="4250" y="1347"/>
                  </a:lnTo>
                  <a:lnTo>
                    <a:pt x="4857" y="2019"/>
                  </a:lnTo>
                  <a:lnTo>
                    <a:pt x="5464" y="2692"/>
                  </a:lnTo>
                  <a:lnTo>
                    <a:pt x="6071" y="3141"/>
                  </a:lnTo>
                  <a:lnTo>
                    <a:pt x="6678" y="2917"/>
                  </a:lnTo>
                  <a:lnTo>
                    <a:pt x="6881" y="2692"/>
                  </a:lnTo>
                  <a:lnTo>
                    <a:pt x="7488" y="1795"/>
                  </a:lnTo>
                  <a:lnTo>
                    <a:pt x="7690" y="1347"/>
                  </a:lnTo>
                  <a:lnTo>
                    <a:pt x="7690" y="1347"/>
                  </a:lnTo>
                  <a:lnTo>
                    <a:pt x="7083" y="1571"/>
                  </a:lnTo>
                  <a:lnTo>
                    <a:pt x="6476" y="1347"/>
                  </a:lnTo>
                  <a:lnTo>
                    <a:pt x="5666" y="1122"/>
                  </a:lnTo>
                  <a:lnTo>
                    <a:pt x="4250" y="449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63900" y="555125"/>
              <a:ext cx="141675" cy="117775"/>
            </a:xfrm>
            <a:custGeom>
              <a:avLst/>
              <a:gdLst/>
              <a:ahLst/>
              <a:cxnLst/>
              <a:rect l="0" t="0" r="0" b="0"/>
              <a:pathLst>
                <a:path w="5667" h="4711" extrusionOk="0">
                  <a:moveTo>
                    <a:pt x="1012" y="1"/>
                  </a:moveTo>
                  <a:lnTo>
                    <a:pt x="0" y="225"/>
                  </a:lnTo>
                  <a:lnTo>
                    <a:pt x="3238" y="2244"/>
                  </a:lnTo>
                  <a:lnTo>
                    <a:pt x="4655" y="3365"/>
                  </a:lnTo>
                  <a:lnTo>
                    <a:pt x="5464" y="4038"/>
                  </a:lnTo>
                  <a:lnTo>
                    <a:pt x="5667" y="4711"/>
                  </a:lnTo>
                  <a:lnTo>
                    <a:pt x="5667" y="3814"/>
                  </a:lnTo>
                  <a:lnTo>
                    <a:pt x="5262" y="2692"/>
                  </a:lnTo>
                  <a:lnTo>
                    <a:pt x="4857" y="1795"/>
                  </a:lnTo>
                  <a:lnTo>
                    <a:pt x="4048" y="898"/>
                  </a:lnTo>
                  <a:lnTo>
                    <a:pt x="3036" y="225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3775" y="543925"/>
              <a:ext cx="151800" cy="117775"/>
            </a:xfrm>
            <a:custGeom>
              <a:avLst/>
              <a:gdLst/>
              <a:ahLst/>
              <a:cxnLst/>
              <a:rect l="0" t="0" r="0" b="0"/>
              <a:pathLst>
                <a:path w="6072" h="4711" extrusionOk="0">
                  <a:moveTo>
                    <a:pt x="1822" y="0"/>
                  </a:moveTo>
                  <a:lnTo>
                    <a:pt x="810" y="224"/>
                  </a:lnTo>
                  <a:lnTo>
                    <a:pt x="1" y="449"/>
                  </a:lnTo>
                  <a:lnTo>
                    <a:pt x="405" y="897"/>
                  </a:lnTo>
                  <a:lnTo>
                    <a:pt x="1215" y="673"/>
                  </a:lnTo>
                  <a:lnTo>
                    <a:pt x="2024" y="673"/>
                  </a:lnTo>
                  <a:lnTo>
                    <a:pt x="3239" y="897"/>
                  </a:lnTo>
                  <a:lnTo>
                    <a:pt x="4250" y="1346"/>
                  </a:lnTo>
                  <a:lnTo>
                    <a:pt x="4857" y="2243"/>
                  </a:lnTo>
                  <a:lnTo>
                    <a:pt x="5465" y="3140"/>
                  </a:lnTo>
                  <a:lnTo>
                    <a:pt x="5869" y="4037"/>
                  </a:lnTo>
                  <a:lnTo>
                    <a:pt x="6072" y="4710"/>
                  </a:lnTo>
                  <a:lnTo>
                    <a:pt x="5869" y="3589"/>
                  </a:lnTo>
                  <a:lnTo>
                    <a:pt x="5465" y="2692"/>
                  </a:lnTo>
                  <a:lnTo>
                    <a:pt x="5262" y="2019"/>
                  </a:lnTo>
                  <a:lnTo>
                    <a:pt x="4857" y="1346"/>
                  </a:lnTo>
                  <a:lnTo>
                    <a:pt x="3846" y="449"/>
                  </a:lnTo>
                  <a:lnTo>
                    <a:pt x="2834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AD7D58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43675" y="527100"/>
              <a:ext cx="156850" cy="134600"/>
            </a:xfrm>
            <a:custGeom>
              <a:avLst/>
              <a:gdLst/>
              <a:ahLst/>
              <a:cxnLst/>
              <a:rect l="0" t="0" r="0" b="0"/>
              <a:pathLst>
                <a:path w="6274" h="5384" extrusionOk="0">
                  <a:moveTo>
                    <a:pt x="202" y="0"/>
                  </a:moveTo>
                  <a:lnTo>
                    <a:pt x="202" y="449"/>
                  </a:lnTo>
                  <a:lnTo>
                    <a:pt x="0" y="1346"/>
                  </a:lnTo>
                  <a:lnTo>
                    <a:pt x="202" y="1795"/>
                  </a:lnTo>
                  <a:lnTo>
                    <a:pt x="405" y="2243"/>
                  </a:lnTo>
                  <a:lnTo>
                    <a:pt x="1012" y="2692"/>
                  </a:lnTo>
                  <a:lnTo>
                    <a:pt x="1619" y="2692"/>
                  </a:lnTo>
                  <a:lnTo>
                    <a:pt x="2631" y="2916"/>
                  </a:lnTo>
                  <a:lnTo>
                    <a:pt x="3643" y="3140"/>
                  </a:lnTo>
                  <a:lnTo>
                    <a:pt x="4452" y="3589"/>
                  </a:lnTo>
                  <a:lnTo>
                    <a:pt x="5261" y="4262"/>
                  </a:lnTo>
                  <a:lnTo>
                    <a:pt x="6273" y="5383"/>
                  </a:lnTo>
                  <a:lnTo>
                    <a:pt x="5666" y="4262"/>
                  </a:lnTo>
                  <a:lnTo>
                    <a:pt x="5059" y="3589"/>
                  </a:lnTo>
                  <a:lnTo>
                    <a:pt x="4250" y="2916"/>
                  </a:lnTo>
                  <a:lnTo>
                    <a:pt x="3238" y="2019"/>
                  </a:lnTo>
                  <a:lnTo>
                    <a:pt x="1821" y="1346"/>
                  </a:lnTo>
                  <a:lnTo>
                    <a:pt x="1012" y="897"/>
                  </a:lnTo>
                  <a:lnTo>
                    <a:pt x="607" y="44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42475" y="487850"/>
              <a:ext cx="55675" cy="145800"/>
            </a:xfrm>
            <a:custGeom>
              <a:avLst/>
              <a:gdLst/>
              <a:ahLst/>
              <a:cxnLst/>
              <a:rect l="0" t="0" r="0" b="0"/>
              <a:pathLst>
                <a:path w="2227" h="5832" extrusionOk="0">
                  <a:moveTo>
                    <a:pt x="810" y="0"/>
                  </a:moveTo>
                  <a:lnTo>
                    <a:pt x="608" y="224"/>
                  </a:lnTo>
                  <a:lnTo>
                    <a:pt x="203" y="897"/>
                  </a:lnTo>
                  <a:lnTo>
                    <a:pt x="1" y="2916"/>
                  </a:lnTo>
                  <a:lnTo>
                    <a:pt x="1" y="4710"/>
                  </a:lnTo>
                  <a:lnTo>
                    <a:pt x="203" y="5383"/>
                  </a:lnTo>
                  <a:lnTo>
                    <a:pt x="406" y="5832"/>
                  </a:lnTo>
                  <a:lnTo>
                    <a:pt x="810" y="5832"/>
                  </a:lnTo>
                  <a:lnTo>
                    <a:pt x="1215" y="5607"/>
                  </a:lnTo>
                  <a:lnTo>
                    <a:pt x="1620" y="4935"/>
                  </a:lnTo>
                  <a:lnTo>
                    <a:pt x="2024" y="4486"/>
                  </a:lnTo>
                  <a:lnTo>
                    <a:pt x="2227" y="3140"/>
                  </a:lnTo>
                  <a:lnTo>
                    <a:pt x="2227" y="2019"/>
                  </a:lnTo>
                  <a:lnTo>
                    <a:pt x="2227" y="1794"/>
                  </a:lnTo>
                  <a:lnTo>
                    <a:pt x="2024" y="1346"/>
                  </a:lnTo>
                  <a:lnTo>
                    <a:pt x="1417" y="449"/>
                  </a:lnTo>
                  <a:lnTo>
                    <a:pt x="1215" y="224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61550" y="314000"/>
              <a:ext cx="207425" cy="235550"/>
            </a:xfrm>
            <a:custGeom>
              <a:avLst/>
              <a:gdLst/>
              <a:ahLst/>
              <a:cxnLst/>
              <a:rect l="0" t="0" r="0" b="0"/>
              <a:pathLst>
                <a:path w="8297" h="9422" extrusionOk="0">
                  <a:moveTo>
                    <a:pt x="7285" y="1"/>
                  </a:moveTo>
                  <a:lnTo>
                    <a:pt x="6880" y="225"/>
                  </a:lnTo>
                  <a:lnTo>
                    <a:pt x="6071" y="674"/>
                  </a:lnTo>
                  <a:lnTo>
                    <a:pt x="4452" y="2019"/>
                  </a:lnTo>
                  <a:lnTo>
                    <a:pt x="3440" y="3141"/>
                  </a:lnTo>
                  <a:lnTo>
                    <a:pt x="2226" y="4487"/>
                  </a:lnTo>
                  <a:lnTo>
                    <a:pt x="1214" y="5833"/>
                  </a:lnTo>
                  <a:lnTo>
                    <a:pt x="0" y="7627"/>
                  </a:lnTo>
                  <a:lnTo>
                    <a:pt x="0" y="8076"/>
                  </a:lnTo>
                  <a:lnTo>
                    <a:pt x="0" y="8524"/>
                  </a:lnTo>
                  <a:lnTo>
                    <a:pt x="202" y="8973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4" y="9421"/>
                  </a:lnTo>
                  <a:lnTo>
                    <a:pt x="1417" y="9197"/>
                  </a:lnTo>
                  <a:lnTo>
                    <a:pt x="1821" y="8748"/>
                  </a:lnTo>
                  <a:lnTo>
                    <a:pt x="2631" y="7403"/>
                  </a:lnTo>
                  <a:lnTo>
                    <a:pt x="3643" y="6057"/>
                  </a:lnTo>
                  <a:lnTo>
                    <a:pt x="5666" y="3814"/>
                  </a:lnTo>
                  <a:lnTo>
                    <a:pt x="7083" y="2692"/>
                  </a:lnTo>
                  <a:lnTo>
                    <a:pt x="7892" y="2244"/>
                  </a:lnTo>
                  <a:lnTo>
                    <a:pt x="8094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297" y="674"/>
                  </a:lnTo>
                  <a:lnTo>
                    <a:pt x="7892" y="225"/>
                  </a:lnTo>
                  <a:lnTo>
                    <a:pt x="7690" y="225"/>
                  </a:lnTo>
                  <a:lnTo>
                    <a:pt x="72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2950" y="263550"/>
              <a:ext cx="187225" cy="257950"/>
            </a:xfrm>
            <a:custGeom>
              <a:avLst/>
              <a:gdLst/>
              <a:ahLst/>
              <a:cxnLst/>
              <a:rect l="0" t="0" r="0" b="0"/>
              <a:pathLst>
                <a:path w="7489" h="10318" extrusionOk="0">
                  <a:moveTo>
                    <a:pt x="6274" y="0"/>
                  </a:moveTo>
                  <a:lnTo>
                    <a:pt x="5869" y="224"/>
                  </a:lnTo>
                  <a:lnTo>
                    <a:pt x="5262" y="897"/>
                  </a:lnTo>
                  <a:lnTo>
                    <a:pt x="3643" y="2467"/>
                  </a:lnTo>
                  <a:lnTo>
                    <a:pt x="2631" y="3589"/>
                  </a:lnTo>
                  <a:lnTo>
                    <a:pt x="1822" y="5159"/>
                  </a:lnTo>
                  <a:lnTo>
                    <a:pt x="810" y="6729"/>
                  </a:lnTo>
                  <a:lnTo>
                    <a:pt x="1" y="8748"/>
                  </a:lnTo>
                  <a:lnTo>
                    <a:pt x="1" y="9196"/>
                  </a:lnTo>
                  <a:lnTo>
                    <a:pt x="1" y="9421"/>
                  </a:lnTo>
                  <a:lnTo>
                    <a:pt x="203" y="9869"/>
                  </a:lnTo>
                  <a:lnTo>
                    <a:pt x="608" y="10094"/>
                  </a:lnTo>
                  <a:lnTo>
                    <a:pt x="810" y="10318"/>
                  </a:lnTo>
                  <a:lnTo>
                    <a:pt x="1215" y="10094"/>
                  </a:lnTo>
                  <a:lnTo>
                    <a:pt x="1620" y="9869"/>
                  </a:lnTo>
                  <a:lnTo>
                    <a:pt x="1822" y="9645"/>
                  </a:lnTo>
                  <a:lnTo>
                    <a:pt x="2631" y="7851"/>
                  </a:lnTo>
                  <a:lnTo>
                    <a:pt x="3441" y="6505"/>
                  </a:lnTo>
                  <a:lnTo>
                    <a:pt x="5060" y="4037"/>
                  </a:lnTo>
                  <a:lnTo>
                    <a:pt x="6476" y="2692"/>
                  </a:lnTo>
                  <a:lnTo>
                    <a:pt x="7083" y="2019"/>
                  </a:lnTo>
                  <a:lnTo>
                    <a:pt x="7286" y="1794"/>
                  </a:lnTo>
                  <a:lnTo>
                    <a:pt x="7488" y="1346"/>
                  </a:lnTo>
                  <a:lnTo>
                    <a:pt x="7488" y="897"/>
                  </a:lnTo>
                  <a:lnTo>
                    <a:pt x="7286" y="449"/>
                  </a:lnTo>
                  <a:lnTo>
                    <a:pt x="6881" y="224"/>
                  </a:lnTo>
                  <a:lnTo>
                    <a:pt x="66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748725" y="252325"/>
              <a:ext cx="207450" cy="235550"/>
            </a:xfrm>
            <a:custGeom>
              <a:avLst/>
              <a:gdLst/>
              <a:ahLst/>
              <a:cxnLst/>
              <a:rect l="0" t="0" r="0" b="0"/>
              <a:pathLst>
                <a:path w="8298" h="9422" extrusionOk="0">
                  <a:moveTo>
                    <a:pt x="7083" y="0"/>
                  </a:moveTo>
                  <a:lnTo>
                    <a:pt x="6881" y="225"/>
                  </a:lnTo>
                  <a:lnTo>
                    <a:pt x="6071" y="673"/>
                  </a:lnTo>
                  <a:lnTo>
                    <a:pt x="4250" y="2243"/>
                  </a:lnTo>
                  <a:lnTo>
                    <a:pt x="3238" y="3141"/>
                  </a:lnTo>
                  <a:lnTo>
                    <a:pt x="2226" y="4486"/>
                  </a:lnTo>
                  <a:lnTo>
                    <a:pt x="1012" y="6057"/>
                  </a:lnTo>
                  <a:lnTo>
                    <a:pt x="0" y="7627"/>
                  </a:lnTo>
                  <a:lnTo>
                    <a:pt x="0" y="8075"/>
                  </a:lnTo>
                  <a:lnTo>
                    <a:pt x="0" y="8524"/>
                  </a:lnTo>
                  <a:lnTo>
                    <a:pt x="0" y="8972"/>
                  </a:lnTo>
                  <a:lnTo>
                    <a:pt x="405" y="9197"/>
                  </a:lnTo>
                  <a:lnTo>
                    <a:pt x="810" y="9421"/>
                  </a:lnTo>
                  <a:lnTo>
                    <a:pt x="1215" y="9421"/>
                  </a:lnTo>
                  <a:lnTo>
                    <a:pt x="1417" y="9197"/>
                  </a:lnTo>
                  <a:lnTo>
                    <a:pt x="1822" y="8972"/>
                  </a:lnTo>
                  <a:lnTo>
                    <a:pt x="2631" y="7402"/>
                  </a:lnTo>
                  <a:lnTo>
                    <a:pt x="3643" y="6057"/>
                  </a:lnTo>
                  <a:lnTo>
                    <a:pt x="5667" y="3814"/>
                  </a:lnTo>
                  <a:lnTo>
                    <a:pt x="7083" y="2692"/>
                  </a:lnTo>
                  <a:lnTo>
                    <a:pt x="7690" y="2243"/>
                  </a:lnTo>
                  <a:lnTo>
                    <a:pt x="8095" y="1795"/>
                  </a:lnTo>
                  <a:lnTo>
                    <a:pt x="8297" y="1571"/>
                  </a:lnTo>
                  <a:lnTo>
                    <a:pt x="8297" y="1122"/>
                  </a:lnTo>
                  <a:lnTo>
                    <a:pt x="8095" y="673"/>
                  </a:lnTo>
                  <a:lnTo>
                    <a:pt x="7892" y="225"/>
                  </a:lnTo>
                  <a:lnTo>
                    <a:pt x="7488" y="225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829675" y="252325"/>
              <a:ext cx="227675" cy="213100"/>
            </a:xfrm>
            <a:custGeom>
              <a:avLst/>
              <a:gdLst/>
              <a:ahLst/>
              <a:cxnLst/>
              <a:rect l="0" t="0" r="0" b="0"/>
              <a:pathLst>
                <a:path w="9107" h="8524" extrusionOk="0">
                  <a:moveTo>
                    <a:pt x="8095" y="0"/>
                  </a:moveTo>
                  <a:lnTo>
                    <a:pt x="7690" y="225"/>
                  </a:lnTo>
                  <a:lnTo>
                    <a:pt x="6880" y="673"/>
                  </a:lnTo>
                  <a:lnTo>
                    <a:pt x="5059" y="1795"/>
                  </a:lnTo>
                  <a:lnTo>
                    <a:pt x="3845" y="2692"/>
                  </a:lnTo>
                  <a:lnTo>
                    <a:pt x="2631" y="3814"/>
                  </a:lnTo>
                  <a:lnTo>
                    <a:pt x="1417" y="4935"/>
                  </a:lnTo>
                  <a:lnTo>
                    <a:pt x="203" y="6505"/>
                  </a:lnTo>
                  <a:lnTo>
                    <a:pt x="0" y="6954"/>
                  </a:lnTo>
                  <a:lnTo>
                    <a:pt x="0" y="7402"/>
                  </a:lnTo>
                  <a:lnTo>
                    <a:pt x="0" y="7851"/>
                  </a:lnTo>
                  <a:lnTo>
                    <a:pt x="405" y="8300"/>
                  </a:lnTo>
                  <a:lnTo>
                    <a:pt x="607" y="8300"/>
                  </a:lnTo>
                  <a:lnTo>
                    <a:pt x="1012" y="8524"/>
                  </a:lnTo>
                  <a:lnTo>
                    <a:pt x="1417" y="8300"/>
                  </a:lnTo>
                  <a:lnTo>
                    <a:pt x="1821" y="8075"/>
                  </a:lnTo>
                  <a:lnTo>
                    <a:pt x="2833" y="6505"/>
                  </a:lnTo>
                  <a:lnTo>
                    <a:pt x="4047" y="5384"/>
                  </a:lnTo>
                  <a:lnTo>
                    <a:pt x="6071" y="3589"/>
                  </a:lnTo>
                  <a:lnTo>
                    <a:pt x="7892" y="2692"/>
                  </a:lnTo>
                  <a:lnTo>
                    <a:pt x="8499" y="2243"/>
                  </a:lnTo>
                  <a:lnTo>
                    <a:pt x="8702" y="2019"/>
                  </a:lnTo>
                  <a:lnTo>
                    <a:pt x="9106" y="1795"/>
                  </a:lnTo>
                  <a:lnTo>
                    <a:pt x="9106" y="1346"/>
                  </a:lnTo>
                  <a:lnTo>
                    <a:pt x="9106" y="898"/>
                  </a:lnTo>
                  <a:lnTo>
                    <a:pt x="8904" y="449"/>
                  </a:lnTo>
                  <a:lnTo>
                    <a:pt x="8499" y="225"/>
                  </a:lnTo>
                  <a:lnTo>
                    <a:pt x="80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1967950" y="1962600"/>
              <a:ext cx="693100" cy="908450"/>
            </a:xfrm>
            <a:custGeom>
              <a:avLst/>
              <a:gdLst/>
              <a:ahLst/>
              <a:cxnLst/>
              <a:rect l="0" t="0" r="0" b="0"/>
              <a:pathLst>
                <a:path w="27724" h="36338" extrusionOk="0">
                  <a:moveTo>
                    <a:pt x="8500" y="1"/>
                  </a:moveTo>
                  <a:lnTo>
                    <a:pt x="5869" y="7403"/>
                  </a:lnTo>
                  <a:lnTo>
                    <a:pt x="22058" y="11664"/>
                  </a:lnTo>
                  <a:lnTo>
                    <a:pt x="21653" y="14356"/>
                  </a:lnTo>
                  <a:lnTo>
                    <a:pt x="6274" y="10094"/>
                  </a:lnTo>
                  <a:lnTo>
                    <a:pt x="5262" y="12113"/>
                  </a:lnTo>
                  <a:lnTo>
                    <a:pt x="21248" y="17272"/>
                  </a:lnTo>
                  <a:lnTo>
                    <a:pt x="20034" y="27589"/>
                  </a:lnTo>
                  <a:lnTo>
                    <a:pt x="810" y="22655"/>
                  </a:lnTo>
                  <a:lnTo>
                    <a:pt x="0" y="31627"/>
                  </a:lnTo>
                  <a:lnTo>
                    <a:pt x="9916" y="36337"/>
                  </a:lnTo>
                  <a:lnTo>
                    <a:pt x="22665" y="36113"/>
                  </a:lnTo>
                  <a:lnTo>
                    <a:pt x="22665" y="32748"/>
                  </a:lnTo>
                  <a:lnTo>
                    <a:pt x="22665" y="32075"/>
                  </a:lnTo>
                  <a:lnTo>
                    <a:pt x="22462" y="31403"/>
                  </a:lnTo>
                  <a:lnTo>
                    <a:pt x="22260" y="30730"/>
                  </a:lnTo>
                  <a:lnTo>
                    <a:pt x="27724" y="449"/>
                  </a:lnTo>
                  <a:lnTo>
                    <a:pt x="25498" y="1"/>
                  </a:lnTo>
                  <a:lnTo>
                    <a:pt x="24284" y="3141"/>
                  </a:lnTo>
                  <a:lnTo>
                    <a:pt x="8500" y="1"/>
                  </a:lnTo>
                  <a:close/>
                </a:path>
              </a:pathLst>
            </a:custGeom>
            <a:solidFill>
              <a:srgbClr val="713106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861700" y="2046725"/>
              <a:ext cx="505925" cy="729000"/>
            </a:xfrm>
            <a:custGeom>
              <a:avLst/>
              <a:gdLst/>
              <a:ahLst/>
              <a:cxnLst/>
              <a:rect l="0" t="0" r="0" b="0"/>
              <a:pathLst>
                <a:path w="20237" h="29160" extrusionOk="0">
                  <a:moveTo>
                    <a:pt x="9714" y="0"/>
                  </a:moveTo>
                  <a:lnTo>
                    <a:pt x="8298" y="3589"/>
                  </a:lnTo>
                  <a:lnTo>
                    <a:pt x="6679" y="7851"/>
                  </a:lnTo>
                  <a:lnTo>
                    <a:pt x="3441" y="17495"/>
                  </a:lnTo>
                  <a:lnTo>
                    <a:pt x="1013" y="25346"/>
                  </a:lnTo>
                  <a:lnTo>
                    <a:pt x="1" y="28710"/>
                  </a:lnTo>
                  <a:lnTo>
                    <a:pt x="20237" y="29159"/>
                  </a:lnTo>
                  <a:lnTo>
                    <a:pt x="20237" y="29159"/>
                  </a:lnTo>
                  <a:lnTo>
                    <a:pt x="19630" y="25570"/>
                  </a:lnTo>
                  <a:lnTo>
                    <a:pt x="18011" y="17047"/>
                  </a:lnTo>
                  <a:lnTo>
                    <a:pt x="16999" y="12337"/>
                  </a:lnTo>
                  <a:lnTo>
                    <a:pt x="15785" y="7402"/>
                  </a:lnTo>
                  <a:lnTo>
                    <a:pt x="14368" y="3365"/>
                  </a:lnTo>
                  <a:lnTo>
                    <a:pt x="13761" y="1570"/>
                  </a:lnTo>
                  <a:lnTo>
                    <a:pt x="12952" y="224"/>
                  </a:lnTo>
                  <a:lnTo>
                    <a:pt x="12142" y="1570"/>
                  </a:lnTo>
                  <a:lnTo>
                    <a:pt x="11535" y="2243"/>
                  </a:lnTo>
                  <a:lnTo>
                    <a:pt x="10928" y="2243"/>
                  </a:lnTo>
                  <a:lnTo>
                    <a:pt x="10524" y="1795"/>
                  </a:lnTo>
                  <a:lnTo>
                    <a:pt x="10119" y="1346"/>
                  </a:lnTo>
                  <a:lnTo>
                    <a:pt x="9916" y="673"/>
                  </a:lnTo>
                  <a:lnTo>
                    <a:pt x="9714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00825" y="2809325"/>
              <a:ext cx="2215875" cy="179475"/>
            </a:xfrm>
            <a:custGeom>
              <a:avLst/>
              <a:gdLst/>
              <a:ahLst/>
              <a:cxnLst/>
              <a:rect l="0" t="0" r="0" b="0"/>
              <a:pathLst>
                <a:path w="88635" h="7179" extrusionOk="0">
                  <a:moveTo>
                    <a:pt x="608" y="1"/>
                  </a:moveTo>
                  <a:lnTo>
                    <a:pt x="1" y="449"/>
                  </a:lnTo>
                  <a:lnTo>
                    <a:pt x="1" y="6057"/>
                  </a:lnTo>
                  <a:lnTo>
                    <a:pt x="80540" y="7178"/>
                  </a:lnTo>
                  <a:lnTo>
                    <a:pt x="81755" y="6954"/>
                  </a:lnTo>
                  <a:lnTo>
                    <a:pt x="82766" y="6730"/>
                  </a:lnTo>
                  <a:lnTo>
                    <a:pt x="83980" y="6506"/>
                  </a:lnTo>
                  <a:lnTo>
                    <a:pt x="84992" y="5833"/>
                  </a:lnTo>
                  <a:lnTo>
                    <a:pt x="86206" y="5160"/>
                  </a:lnTo>
                  <a:lnTo>
                    <a:pt x="87016" y="4487"/>
                  </a:lnTo>
                  <a:lnTo>
                    <a:pt x="88028" y="3590"/>
                  </a:lnTo>
                  <a:lnTo>
                    <a:pt x="88635" y="2468"/>
                  </a:lnTo>
                  <a:lnTo>
                    <a:pt x="608" y="22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7E2907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16000" y="2590650"/>
              <a:ext cx="2261425" cy="280400"/>
            </a:xfrm>
            <a:custGeom>
              <a:avLst/>
              <a:gdLst/>
              <a:ahLst/>
              <a:cxnLst/>
              <a:rect l="0" t="0" r="0" b="0"/>
              <a:pathLst>
                <a:path w="90457" h="11216" extrusionOk="0">
                  <a:moveTo>
                    <a:pt x="10726" y="0"/>
                  </a:moveTo>
                  <a:lnTo>
                    <a:pt x="1" y="8748"/>
                  </a:lnTo>
                  <a:lnTo>
                    <a:pt x="1" y="8972"/>
                  </a:lnTo>
                  <a:lnTo>
                    <a:pt x="88028" y="11215"/>
                  </a:lnTo>
                  <a:lnTo>
                    <a:pt x="88837" y="10094"/>
                  </a:lnTo>
                  <a:lnTo>
                    <a:pt x="89444" y="8748"/>
                  </a:lnTo>
                  <a:lnTo>
                    <a:pt x="89849" y="7402"/>
                  </a:lnTo>
                  <a:lnTo>
                    <a:pt x="90051" y="5832"/>
                  </a:lnTo>
                  <a:lnTo>
                    <a:pt x="90456" y="2467"/>
                  </a:lnTo>
                  <a:lnTo>
                    <a:pt x="10726" y="0"/>
                  </a:lnTo>
                  <a:close/>
                </a:path>
              </a:pathLst>
            </a:custGeom>
            <a:solidFill>
              <a:srgbClr val="31150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32200" y="2013075"/>
              <a:ext cx="55675" cy="84125"/>
            </a:xfrm>
            <a:custGeom>
              <a:avLst/>
              <a:gdLst/>
              <a:ahLst/>
              <a:cxnLst/>
              <a:rect l="0" t="0" r="0" b="0"/>
              <a:pathLst>
                <a:path w="2227" h="3365" extrusionOk="0">
                  <a:moveTo>
                    <a:pt x="1215" y="0"/>
                  </a:moveTo>
                  <a:lnTo>
                    <a:pt x="810" y="225"/>
                  </a:lnTo>
                  <a:lnTo>
                    <a:pt x="405" y="673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468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5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019"/>
                  </a:lnTo>
                  <a:lnTo>
                    <a:pt x="2226" y="1346"/>
                  </a:lnTo>
                  <a:lnTo>
                    <a:pt x="2226" y="673"/>
                  </a:lnTo>
                  <a:lnTo>
                    <a:pt x="2024" y="225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17025" y="2074750"/>
              <a:ext cx="55675" cy="84150"/>
            </a:xfrm>
            <a:custGeom>
              <a:avLst/>
              <a:gdLst/>
              <a:ahLst/>
              <a:cxnLst/>
              <a:rect l="0" t="0" r="0" b="0"/>
              <a:pathLst>
                <a:path w="2227" h="3366" extrusionOk="0">
                  <a:moveTo>
                    <a:pt x="1214" y="1"/>
                  </a:moveTo>
                  <a:lnTo>
                    <a:pt x="810" y="449"/>
                  </a:lnTo>
                  <a:lnTo>
                    <a:pt x="405" y="898"/>
                  </a:lnTo>
                  <a:lnTo>
                    <a:pt x="203" y="1346"/>
                  </a:lnTo>
                  <a:lnTo>
                    <a:pt x="0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214" y="3365"/>
                  </a:lnTo>
                  <a:lnTo>
                    <a:pt x="1619" y="3141"/>
                  </a:lnTo>
                  <a:lnTo>
                    <a:pt x="2024" y="2692"/>
                  </a:lnTo>
                  <a:lnTo>
                    <a:pt x="2226" y="2244"/>
                  </a:lnTo>
                  <a:lnTo>
                    <a:pt x="2226" y="1571"/>
                  </a:lnTo>
                  <a:lnTo>
                    <a:pt x="2226" y="898"/>
                  </a:lnTo>
                  <a:lnTo>
                    <a:pt x="2024" y="449"/>
                  </a:lnTo>
                  <a:lnTo>
                    <a:pt x="1619" y="225"/>
                  </a:lnTo>
                  <a:lnTo>
                    <a:pt x="1214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296775" y="2175700"/>
              <a:ext cx="70850" cy="140200"/>
            </a:xfrm>
            <a:custGeom>
              <a:avLst/>
              <a:gdLst/>
              <a:ahLst/>
              <a:cxnLst/>
              <a:rect l="0" t="0" r="0" b="0"/>
              <a:pathLst>
                <a:path w="2834" h="5608" extrusionOk="0">
                  <a:moveTo>
                    <a:pt x="1620" y="0"/>
                  </a:moveTo>
                  <a:lnTo>
                    <a:pt x="1013" y="224"/>
                  </a:lnTo>
                  <a:lnTo>
                    <a:pt x="406" y="897"/>
                  </a:lnTo>
                  <a:lnTo>
                    <a:pt x="203" y="1570"/>
                  </a:lnTo>
                  <a:lnTo>
                    <a:pt x="1" y="2467"/>
                  </a:lnTo>
                  <a:lnTo>
                    <a:pt x="203" y="3589"/>
                  </a:lnTo>
                  <a:lnTo>
                    <a:pt x="406" y="4486"/>
                  </a:lnTo>
                  <a:lnTo>
                    <a:pt x="810" y="4935"/>
                  </a:lnTo>
                  <a:lnTo>
                    <a:pt x="1215" y="5159"/>
                  </a:lnTo>
                  <a:lnTo>
                    <a:pt x="1822" y="5383"/>
                  </a:lnTo>
                  <a:lnTo>
                    <a:pt x="2429" y="5608"/>
                  </a:lnTo>
                  <a:lnTo>
                    <a:pt x="2227" y="4486"/>
                  </a:lnTo>
                  <a:lnTo>
                    <a:pt x="2227" y="3589"/>
                  </a:lnTo>
                  <a:lnTo>
                    <a:pt x="2429" y="2916"/>
                  </a:lnTo>
                  <a:lnTo>
                    <a:pt x="2632" y="2467"/>
                  </a:lnTo>
                  <a:lnTo>
                    <a:pt x="2834" y="2243"/>
                  </a:lnTo>
                  <a:lnTo>
                    <a:pt x="2834" y="1794"/>
                  </a:lnTo>
                  <a:lnTo>
                    <a:pt x="2834" y="1122"/>
                  </a:lnTo>
                  <a:lnTo>
                    <a:pt x="2632" y="673"/>
                  </a:lnTo>
                  <a:lnTo>
                    <a:pt x="2429" y="449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11950" y="2153250"/>
              <a:ext cx="50625" cy="28075"/>
            </a:xfrm>
            <a:custGeom>
              <a:avLst/>
              <a:gdLst/>
              <a:ahLst/>
              <a:cxnLst/>
              <a:rect l="0" t="0" r="0" b="0"/>
              <a:pathLst>
                <a:path w="2025" h="1123" extrusionOk="0">
                  <a:moveTo>
                    <a:pt x="406" y="1"/>
                  </a:moveTo>
                  <a:lnTo>
                    <a:pt x="203" y="225"/>
                  </a:lnTo>
                  <a:lnTo>
                    <a:pt x="1" y="449"/>
                  </a:lnTo>
                  <a:lnTo>
                    <a:pt x="1" y="674"/>
                  </a:lnTo>
                  <a:lnTo>
                    <a:pt x="203" y="898"/>
                  </a:lnTo>
                  <a:lnTo>
                    <a:pt x="1013" y="1122"/>
                  </a:lnTo>
                  <a:lnTo>
                    <a:pt x="2025" y="1122"/>
                  </a:lnTo>
                  <a:lnTo>
                    <a:pt x="2025" y="674"/>
                  </a:lnTo>
                  <a:lnTo>
                    <a:pt x="2025" y="449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7375" y="1951400"/>
              <a:ext cx="55675" cy="89725"/>
            </a:xfrm>
            <a:custGeom>
              <a:avLst/>
              <a:gdLst/>
              <a:ahLst/>
              <a:cxnLst/>
              <a:rect l="0" t="0" r="0" b="0"/>
              <a:pathLst>
                <a:path w="2227" h="3589" extrusionOk="0">
                  <a:moveTo>
                    <a:pt x="1012" y="0"/>
                  </a:moveTo>
                  <a:lnTo>
                    <a:pt x="608" y="224"/>
                  </a:lnTo>
                  <a:lnTo>
                    <a:pt x="405" y="673"/>
                  </a:lnTo>
                  <a:lnTo>
                    <a:pt x="0" y="1122"/>
                  </a:lnTo>
                  <a:lnTo>
                    <a:pt x="0" y="1794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608" y="3365"/>
                  </a:lnTo>
                  <a:lnTo>
                    <a:pt x="1012" y="3589"/>
                  </a:lnTo>
                  <a:lnTo>
                    <a:pt x="1417" y="3365"/>
                  </a:lnTo>
                  <a:lnTo>
                    <a:pt x="1822" y="2916"/>
                  </a:lnTo>
                  <a:lnTo>
                    <a:pt x="2024" y="2467"/>
                  </a:lnTo>
                  <a:lnTo>
                    <a:pt x="2226" y="1794"/>
                  </a:lnTo>
                  <a:lnTo>
                    <a:pt x="2024" y="1122"/>
                  </a:lnTo>
                  <a:lnTo>
                    <a:pt x="1822" y="449"/>
                  </a:lnTo>
                  <a:lnTo>
                    <a:pt x="1417" y="224"/>
                  </a:lnTo>
                  <a:lnTo>
                    <a:pt x="101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291725" y="28373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973000" y="1424275"/>
              <a:ext cx="536275" cy="605650"/>
            </a:xfrm>
            <a:custGeom>
              <a:avLst/>
              <a:gdLst/>
              <a:ahLst/>
              <a:cxnLst/>
              <a:rect l="0" t="0" r="0" b="0"/>
              <a:pathLst>
                <a:path w="21451" h="24226" extrusionOk="0">
                  <a:moveTo>
                    <a:pt x="10119" y="1"/>
                  </a:moveTo>
                  <a:lnTo>
                    <a:pt x="8905" y="450"/>
                  </a:lnTo>
                  <a:lnTo>
                    <a:pt x="7690" y="898"/>
                  </a:lnTo>
                  <a:lnTo>
                    <a:pt x="6476" y="1795"/>
                  </a:lnTo>
                  <a:lnTo>
                    <a:pt x="5464" y="2917"/>
                  </a:lnTo>
                  <a:lnTo>
                    <a:pt x="4655" y="4038"/>
                  </a:lnTo>
                  <a:lnTo>
                    <a:pt x="4048" y="4936"/>
                  </a:lnTo>
                  <a:lnTo>
                    <a:pt x="3643" y="6057"/>
                  </a:lnTo>
                  <a:lnTo>
                    <a:pt x="3036" y="8300"/>
                  </a:lnTo>
                  <a:lnTo>
                    <a:pt x="2429" y="10319"/>
                  </a:lnTo>
                  <a:lnTo>
                    <a:pt x="2227" y="10767"/>
                  </a:lnTo>
                  <a:lnTo>
                    <a:pt x="1822" y="10992"/>
                  </a:lnTo>
                  <a:lnTo>
                    <a:pt x="1215" y="11216"/>
                  </a:lnTo>
                  <a:lnTo>
                    <a:pt x="608" y="10992"/>
                  </a:lnTo>
                  <a:lnTo>
                    <a:pt x="203" y="11216"/>
                  </a:lnTo>
                  <a:lnTo>
                    <a:pt x="1" y="11665"/>
                  </a:lnTo>
                  <a:lnTo>
                    <a:pt x="203" y="12337"/>
                  </a:lnTo>
                  <a:lnTo>
                    <a:pt x="405" y="13010"/>
                  </a:lnTo>
                  <a:lnTo>
                    <a:pt x="405" y="13908"/>
                  </a:lnTo>
                  <a:lnTo>
                    <a:pt x="203" y="15702"/>
                  </a:lnTo>
                  <a:lnTo>
                    <a:pt x="405" y="15926"/>
                  </a:lnTo>
                  <a:lnTo>
                    <a:pt x="810" y="16150"/>
                  </a:lnTo>
                  <a:lnTo>
                    <a:pt x="1417" y="16150"/>
                  </a:lnTo>
                  <a:lnTo>
                    <a:pt x="2024" y="15926"/>
                  </a:lnTo>
                  <a:lnTo>
                    <a:pt x="2429" y="15926"/>
                  </a:lnTo>
                  <a:lnTo>
                    <a:pt x="2631" y="16150"/>
                  </a:lnTo>
                  <a:lnTo>
                    <a:pt x="2834" y="16375"/>
                  </a:lnTo>
                  <a:lnTo>
                    <a:pt x="2834" y="17048"/>
                  </a:lnTo>
                  <a:lnTo>
                    <a:pt x="2834" y="17496"/>
                  </a:lnTo>
                  <a:lnTo>
                    <a:pt x="2429" y="18169"/>
                  </a:lnTo>
                  <a:lnTo>
                    <a:pt x="1822" y="18618"/>
                  </a:lnTo>
                  <a:lnTo>
                    <a:pt x="1013" y="19066"/>
                  </a:lnTo>
                  <a:lnTo>
                    <a:pt x="810" y="19291"/>
                  </a:lnTo>
                  <a:lnTo>
                    <a:pt x="608" y="19515"/>
                  </a:lnTo>
                  <a:lnTo>
                    <a:pt x="1215" y="20412"/>
                  </a:lnTo>
                  <a:lnTo>
                    <a:pt x="2024" y="21085"/>
                  </a:lnTo>
                  <a:lnTo>
                    <a:pt x="2834" y="21758"/>
                  </a:lnTo>
                  <a:lnTo>
                    <a:pt x="4857" y="23104"/>
                  </a:lnTo>
                  <a:lnTo>
                    <a:pt x="7083" y="23777"/>
                  </a:lnTo>
                  <a:lnTo>
                    <a:pt x="8095" y="24001"/>
                  </a:lnTo>
                  <a:lnTo>
                    <a:pt x="9309" y="24225"/>
                  </a:lnTo>
                  <a:lnTo>
                    <a:pt x="10524" y="24001"/>
                  </a:lnTo>
                  <a:lnTo>
                    <a:pt x="11535" y="24001"/>
                  </a:lnTo>
                  <a:lnTo>
                    <a:pt x="12952" y="23328"/>
                  </a:lnTo>
                  <a:lnTo>
                    <a:pt x="14368" y="22431"/>
                  </a:lnTo>
                  <a:lnTo>
                    <a:pt x="15785" y="21534"/>
                  </a:lnTo>
                  <a:lnTo>
                    <a:pt x="16999" y="20188"/>
                  </a:lnTo>
                  <a:lnTo>
                    <a:pt x="17201" y="19739"/>
                  </a:lnTo>
                  <a:lnTo>
                    <a:pt x="17201" y="19964"/>
                  </a:lnTo>
                  <a:lnTo>
                    <a:pt x="18011" y="19066"/>
                  </a:lnTo>
                  <a:lnTo>
                    <a:pt x="19427" y="16823"/>
                  </a:lnTo>
                  <a:lnTo>
                    <a:pt x="20237" y="15253"/>
                  </a:lnTo>
                  <a:lnTo>
                    <a:pt x="21046" y="13683"/>
                  </a:lnTo>
                  <a:lnTo>
                    <a:pt x="21451" y="12113"/>
                  </a:lnTo>
                  <a:lnTo>
                    <a:pt x="21451" y="10319"/>
                  </a:lnTo>
                  <a:lnTo>
                    <a:pt x="21249" y="8973"/>
                  </a:lnTo>
                  <a:lnTo>
                    <a:pt x="20844" y="7851"/>
                  </a:lnTo>
                  <a:lnTo>
                    <a:pt x="20439" y="6730"/>
                  </a:lnTo>
                  <a:lnTo>
                    <a:pt x="19832" y="5608"/>
                  </a:lnTo>
                  <a:lnTo>
                    <a:pt x="19023" y="4487"/>
                  </a:lnTo>
                  <a:lnTo>
                    <a:pt x="18213" y="3365"/>
                  </a:lnTo>
                  <a:lnTo>
                    <a:pt x="17201" y="2468"/>
                  </a:lnTo>
                  <a:lnTo>
                    <a:pt x="16190" y="1571"/>
                  </a:lnTo>
                  <a:lnTo>
                    <a:pt x="14975" y="898"/>
                  </a:lnTo>
                  <a:lnTo>
                    <a:pt x="13761" y="450"/>
                  </a:lnTo>
                  <a:lnTo>
                    <a:pt x="125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074175" y="1654200"/>
              <a:ext cx="40500" cy="61700"/>
            </a:xfrm>
            <a:custGeom>
              <a:avLst/>
              <a:gdLst/>
              <a:ahLst/>
              <a:cxnLst/>
              <a:rect l="0" t="0" r="0" b="0"/>
              <a:pathLst>
                <a:path w="1620" h="2468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7"/>
                  </a:lnTo>
                  <a:lnTo>
                    <a:pt x="1" y="1346"/>
                  </a:lnTo>
                  <a:lnTo>
                    <a:pt x="1" y="1795"/>
                  </a:lnTo>
                  <a:lnTo>
                    <a:pt x="1" y="2243"/>
                  </a:lnTo>
                  <a:lnTo>
                    <a:pt x="406" y="2468"/>
                  </a:lnTo>
                  <a:lnTo>
                    <a:pt x="608" y="2468"/>
                  </a:lnTo>
                  <a:lnTo>
                    <a:pt x="1013" y="2243"/>
                  </a:lnTo>
                  <a:lnTo>
                    <a:pt x="1215" y="2019"/>
                  </a:lnTo>
                  <a:lnTo>
                    <a:pt x="1417" y="1570"/>
                  </a:lnTo>
                  <a:lnTo>
                    <a:pt x="1620" y="1122"/>
                  </a:lnTo>
                  <a:lnTo>
                    <a:pt x="1620" y="673"/>
                  </a:lnTo>
                  <a:lnTo>
                    <a:pt x="1417" y="225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084300" y="1671025"/>
              <a:ext cx="10150" cy="11225"/>
            </a:xfrm>
            <a:custGeom>
              <a:avLst/>
              <a:gdLst/>
              <a:ahLst/>
              <a:cxnLst/>
              <a:rect l="0" t="0" r="0" b="0"/>
              <a:pathLst>
                <a:path w="406" h="449" extrusionOk="0">
                  <a:moveTo>
                    <a:pt x="1" y="0"/>
                  </a:moveTo>
                  <a:lnTo>
                    <a:pt x="1" y="224"/>
                  </a:lnTo>
                  <a:lnTo>
                    <a:pt x="1" y="449"/>
                  </a:lnTo>
                  <a:lnTo>
                    <a:pt x="405" y="449"/>
                  </a:lnTo>
                  <a:lnTo>
                    <a:pt x="405" y="22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134900" y="1413075"/>
              <a:ext cx="419925" cy="633675"/>
            </a:xfrm>
            <a:custGeom>
              <a:avLst/>
              <a:gdLst/>
              <a:ahLst/>
              <a:cxnLst/>
              <a:rect l="0" t="0" r="0" b="0"/>
              <a:pathLst>
                <a:path w="16797" h="25347" extrusionOk="0">
                  <a:moveTo>
                    <a:pt x="5059" y="0"/>
                  </a:moveTo>
                  <a:lnTo>
                    <a:pt x="3238" y="225"/>
                  </a:lnTo>
                  <a:lnTo>
                    <a:pt x="1822" y="898"/>
                  </a:lnTo>
                  <a:lnTo>
                    <a:pt x="810" y="1570"/>
                  </a:lnTo>
                  <a:lnTo>
                    <a:pt x="0" y="2243"/>
                  </a:lnTo>
                  <a:lnTo>
                    <a:pt x="5059" y="12561"/>
                  </a:lnTo>
                  <a:lnTo>
                    <a:pt x="5262" y="15028"/>
                  </a:lnTo>
                  <a:lnTo>
                    <a:pt x="5464" y="17496"/>
                  </a:lnTo>
                  <a:lnTo>
                    <a:pt x="5869" y="20412"/>
                  </a:lnTo>
                  <a:lnTo>
                    <a:pt x="6476" y="22879"/>
                  </a:lnTo>
                  <a:lnTo>
                    <a:pt x="6881" y="24000"/>
                  </a:lnTo>
                  <a:lnTo>
                    <a:pt x="7285" y="24673"/>
                  </a:lnTo>
                  <a:lnTo>
                    <a:pt x="7690" y="25122"/>
                  </a:lnTo>
                  <a:lnTo>
                    <a:pt x="8297" y="25346"/>
                  </a:lnTo>
                  <a:lnTo>
                    <a:pt x="8904" y="25122"/>
                  </a:lnTo>
                  <a:lnTo>
                    <a:pt x="9714" y="24449"/>
                  </a:lnTo>
                  <a:lnTo>
                    <a:pt x="10725" y="23327"/>
                  </a:lnTo>
                  <a:lnTo>
                    <a:pt x="11737" y="22430"/>
                  </a:lnTo>
                  <a:lnTo>
                    <a:pt x="13356" y="21084"/>
                  </a:lnTo>
                  <a:lnTo>
                    <a:pt x="14773" y="19739"/>
                  </a:lnTo>
                  <a:lnTo>
                    <a:pt x="15380" y="19066"/>
                  </a:lnTo>
                  <a:lnTo>
                    <a:pt x="15784" y="18169"/>
                  </a:lnTo>
                  <a:lnTo>
                    <a:pt x="16594" y="15253"/>
                  </a:lnTo>
                  <a:lnTo>
                    <a:pt x="16796" y="12785"/>
                  </a:lnTo>
                  <a:lnTo>
                    <a:pt x="16594" y="10318"/>
                  </a:lnTo>
                  <a:lnTo>
                    <a:pt x="15987" y="8299"/>
                  </a:lnTo>
                  <a:lnTo>
                    <a:pt x="14975" y="6505"/>
                  </a:lnTo>
                  <a:lnTo>
                    <a:pt x="13963" y="4711"/>
                  </a:lnTo>
                  <a:lnTo>
                    <a:pt x="12547" y="3141"/>
                  </a:lnTo>
                  <a:lnTo>
                    <a:pt x="11130" y="2019"/>
                  </a:lnTo>
                  <a:lnTo>
                    <a:pt x="10118" y="1122"/>
                  </a:lnTo>
                  <a:lnTo>
                    <a:pt x="8904" y="673"/>
                  </a:lnTo>
                  <a:lnTo>
                    <a:pt x="7892" y="225"/>
                  </a:lnTo>
                  <a:lnTo>
                    <a:pt x="6881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109600" y="1614950"/>
              <a:ext cx="35450" cy="61700"/>
            </a:xfrm>
            <a:custGeom>
              <a:avLst/>
              <a:gdLst/>
              <a:ahLst/>
              <a:cxnLst/>
              <a:rect l="0" t="0" r="0" b="0"/>
              <a:pathLst>
                <a:path w="1418" h="2468" extrusionOk="0">
                  <a:moveTo>
                    <a:pt x="0" y="0"/>
                  </a:moveTo>
                  <a:lnTo>
                    <a:pt x="0" y="449"/>
                  </a:lnTo>
                  <a:lnTo>
                    <a:pt x="203" y="673"/>
                  </a:lnTo>
                  <a:lnTo>
                    <a:pt x="405" y="897"/>
                  </a:lnTo>
                  <a:lnTo>
                    <a:pt x="810" y="1346"/>
                  </a:lnTo>
                  <a:lnTo>
                    <a:pt x="1215" y="2019"/>
                  </a:lnTo>
                  <a:lnTo>
                    <a:pt x="1417" y="2467"/>
                  </a:lnTo>
                  <a:lnTo>
                    <a:pt x="1417" y="2019"/>
                  </a:lnTo>
                  <a:lnTo>
                    <a:pt x="1417" y="1570"/>
                  </a:lnTo>
                  <a:lnTo>
                    <a:pt x="1215" y="1122"/>
                  </a:lnTo>
                  <a:lnTo>
                    <a:pt x="608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225950" y="1727100"/>
              <a:ext cx="75925" cy="100950"/>
            </a:xfrm>
            <a:custGeom>
              <a:avLst/>
              <a:gdLst/>
              <a:ahLst/>
              <a:cxnLst/>
              <a:rect l="0" t="0" r="0" b="0"/>
              <a:pathLst>
                <a:path w="3037" h="4038" extrusionOk="0">
                  <a:moveTo>
                    <a:pt x="1620" y="0"/>
                  </a:moveTo>
                  <a:lnTo>
                    <a:pt x="1215" y="224"/>
                  </a:lnTo>
                  <a:lnTo>
                    <a:pt x="810" y="449"/>
                  </a:lnTo>
                  <a:lnTo>
                    <a:pt x="203" y="1570"/>
                  </a:lnTo>
                  <a:lnTo>
                    <a:pt x="1" y="2019"/>
                  </a:lnTo>
                  <a:lnTo>
                    <a:pt x="203" y="3140"/>
                  </a:lnTo>
                  <a:lnTo>
                    <a:pt x="810" y="4037"/>
                  </a:lnTo>
                  <a:lnTo>
                    <a:pt x="1417" y="4037"/>
                  </a:lnTo>
                  <a:lnTo>
                    <a:pt x="2024" y="3589"/>
                  </a:lnTo>
                  <a:lnTo>
                    <a:pt x="2631" y="2916"/>
                  </a:lnTo>
                  <a:lnTo>
                    <a:pt x="3036" y="1795"/>
                  </a:lnTo>
                  <a:lnTo>
                    <a:pt x="3036" y="1122"/>
                  </a:lnTo>
                  <a:lnTo>
                    <a:pt x="2834" y="897"/>
                  </a:lnTo>
                  <a:lnTo>
                    <a:pt x="2227" y="224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225950" y="1738300"/>
              <a:ext cx="65800" cy="84150"/>
            </a:xfrm>
            <a:custGeom>
              <a:avLst/>
              <a:gdLst/>
              <a:ahLst/>
              <a:cxnLst/>
              <a:rect l="0" t="0" r="0" b="0"/>
              <a:pathLst>
                <a:path w="2632" h="3366" extrusionOk="0">
                  <a:moveTo>
                    <a:pt x="810" y="1"/>
                  </a:moveTo>
                  <a:lnTo>
                    <a:pt x="406" y="449"/>
                  </a:lnTo>
                  <a:lnTo>
                    <a:pt x="203" y="1122"/>
                  </a:lnTo>
                  <a:lnTo>
                    <a:pt x="1" y="1571"/>
                  </a:lnTo>
                  <a:lnTo>
                    <a:pt x="1" y="2917"/>
                  </a:lnTo>
                  <a:lnTo>
                    <a:pt x="406" y="3365"/>
                  </a:lnTo>
                  <a:lnTo>
                    <a:pt x="1215" y="3365"/>
                  </a:lnTo>
                  <a:lnTo>
                    <a:pt x="1822" y="2917"/>
                  </a:lnTo>
                  <a:lnTo>
                    <a:pt x="2227" y="2468"/>
                  </a:lnTo>
                  <a:lnTo>
                    <a:pt x="2631" y="1571"/>
                  </a:lnTo>
                  <a:lnTo>
                    <a:pt x="2631" y="1122"/>
                  </a:lnTo>
                  <a:lnTo>
                    <a:pt x="2429" y="674"/>
                  </a:lnTo>
                  <a:lnTo>
                    <a:pt x="1822" y="225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236075" y="1749525"/>
              <a:ext cx="45550" cy="56100"/>
            </a:xfrm>
            <a:custGeom>
              <a:avLst/>
              <a:gdLst/>
              <a:ahLst/>
              <a:cxnLst/>
              <a:rect l="0" t="0" r="0" b="0"/>
              <a:pathLst>
                <a:path w="1822" h="2244" extrusionOk="0">
                  <a:moveTo>
                    <a:pt x="608" y="0"/>
                  </a:moveTo>
                  <a:lnTo>
                    <a:pt x="203" y="449"/>
                  </a:lnTo>
                  <a:lnTo>
                    <a:pt x="1" y="898"/>
                  </a:lnTo>
                  <a:lnTo>
                    <a:pt x="1" y="1346"/>
                  </a:lnTo>
                  <a:lnTo>
                    <a:pt x="1" y="2019"/>
                  </a:lnTo>
                  <a:lnTo>
                    <a:pt x="203" y="2243"/>
                  </a:lnTo>
                  <a:lnTo>
                    <a:pt x="405" y="2243"/>
                  </a:lnTo>
                  <a:lnTo>
                    <a:pt x="405" y="1122"/>
                  </a:lnTo>
                  <a:lnTo>
                    <a:pt x="608" y="449"/>
                  </a:lnTo>
                  <a:lnTo>
                    <a:pt x="1012" y="225"/>
                  </a:lnTo>
                  <a:lnTo>
                    <a:pt x="1417" y="449"/>
                  </a:lnTo>
                  <a:lnTo>
                    <a:pt x="1619" y="673"/>
                  </a:lnTo>
                  <a:lnTo>
                    <a:pt x="1822" y="673"/>
                  </a:lnTo>
                  <a:lnTo>
                    <a:pt x="1619" y="44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241125" y="1783175"/>
              <a:ext cx="20275" cy="16825"/>
            </a:xfrm>
            <a:custGeom>
              <a:avLst/>
              <a:gdLst/>
              <a:ahLst/>
              <a:cxnLst/>
              <a:rect l="0" t="0" r="0" b="0"/>
              <a:pathLst>
                <a:path w="811" h="673" extrusionOk="0">
                  <a:moveTo>
                    <a:pt x="1" y="0"/>
                  </a:moveTo>
                  <a:lnTo>
                    <a:pt x="1" y="224"/>
                  </a:lnTo>
                  <a:lnTo>
                    <a:pt x="406" y="224"/>
                  </a:lnTo>
                  <a:lnTo>
                    <a:pt x="203" y="0"/>
                  </a:lnTo>
                  <a:close/>
                  <a:moveTo>
                    <a:pt x="406" y="224"/>
                  </a:moveTo>
                  <a:lnTo>
                    <a:pt x="406" y="224"/>
                  </a:lnTo>
                  <a:lnTo>
                    <a:pt x="406" y="224"/>
                  </a:lnTo>
                  <a:close/>
                  <a:moveTo>
                    <a:pt x="406" y="224"/>
                  </a:moveTo>
                  <a:lnTo>
                    <a:pt x="608" y="673"/>
                  </a:lnTo>
                  <a:lnTo>
                    <a:pt x="810" y="673"/>
                  </a:lnTo>
                  <a:lnTo>
                    <a:pt x="608" y="449"/>
                  </a:lnTo>
                  <a:lnTo>
                    <a:pt x="406" y="224"/>
                  </a:lnTo>
                  <a:close/>
                </a:path>
              </a:pathLst>
            </a:custGeom>
            <a:solidFill>
              <a:srgbClr val="CC8D8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155125" y="2052325"/>
              <a:ext cx="338975" cy="471050"/>
            </a:xfrm>
            <a:custGeom>
              <a:avLst/>
              <a:gdLst/>
              <a:ahLst/>
              <a:cxnLst/>
              <a:rect l="0" t="0" r="0" b="0"/>
              <a:pathLst>
                <a:path w="13559" h="18842" extrusionOk="0">
                  <a:moveTo>
                    <a:pt x="1013" y="0"/>
                  </a:moveTo>
                  <a:lnTo>
                    <a:pt x="608" y="225"/>
                  </a:lnTo>
                  <a:lnTo>
                    <a:pt x="203" y="449"/>
                  </a:lnTo>
                  <a:lnTo>
                    <a:pt x="1" y="673"/>
                  </a:lnTo>
                  <a:lnTo>
                    <a:pt x="1" y="1346"/>
                  </a:lnTo>
                  <a:lnTo>
                    <a:pt x="405" y="3365"/>
                  </a:lnTo>
                  <a:lnTo>
                    <a:pt x="1417" y="5608"/>
                  </a:lnTo>
                  <a:lnTo>
                    <a:pt x="2834" y="8524"/>
                  </a:lnTo>
                  <a:lnTo>
                    <a:pt x="5869" y="14131"/>
                  </a:lnTo>
                  <a:lnTo>
                    <a:pt x="8500" y="18393"/>
                  </a:lnTo>
                  <a:lnTo>
                    <a:pt x="13559" y="18842"/>
                  </a:lnTo>
                  <a:lnTo>
                    <a:pt x="11333" y="15028"/>
                  </a:lnTo>
                  <a:lnTo>
                    <a:pt x="9512" y="11888"/>
                  </a:lnTo>
                  <a:lnTo>
                    <a:pt x="6679" y="6281"/>
                  </a:lnTo>
                  <a:lnTo>
                    <a:pt x="4453" y="2468"/>
                  </a:lnTo>
                  <a:lnTo>
                    <a:pt x="3643" y="1346"/>
                  </a:lnTo>
                  <a:lnTo>
                    <a:pt x="2834" y="673"/>
                  </a:lnTo>
                  <a:lnTo>
                    <a:pt x="1822" y="225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467100" y="2545775"/>
              <a:ext cx="187225" cy="112175"/>
            </a:xfrm>
            <a:custGeom>
              <a:avLst/>
              <a:gdLst/>
              <a:ahLst/>
              <a:cxnLst/>
              <a:rect l="0" t="0" r="0" b="0"/>
              <a:pathLst>
                <a:path w="7489" h="4487" extrusionOk="0">
                  <a:moveTo>
                    <a:pt x="5869" y="1"/>
                  </a:moveTo>
                  <a:lnTo>
                    <a:pt x="5667" y="225"/>
                  </a:lnTo>
                  <a:lnTo>
                    <a:pt x="3846" y="1347"/>
                  </a:lnTo>
                  <a:lnTo>
                    <a:pt x="1822" y="2019"/>
                  </a:lnTo>
                  <a:lnTo>
                    <a:pt x="405" y="2692"/>
                  </a:lnTo>
                  <a:lnTo>
                    <a:pt x="1" y="3141"/>
                  </a:lnTo>
                  <a:lnTo>
                    <a:pt x="1" y="3590"/>
                  </a:lnTo>
                  <a:lnTo>
                    <a:pt x="810" y="4038"/>
                  </a:lnTo>
                  <a:lnTo>
                    <a:pt x="1822" y="4262"/>
                  </a:lnTo>
                  <a:lnTo>
                    <a:pt x="3036" y="4487"/>
                  </a:lnTo>
                  <a:lnTo>
                    <a:pt x="4250" y="4038"/>
                  </a:lnTo>
                  <a:lnTo>
                    <a:pt x="5464" y="3590"/>
                  </a:lnTo>
                  <a:lnTo>
                    <a:pt x="6476" y="2917"/>
                  </a:lnTo>
                  <a:lnTo>
                    <a:pt x="7286" y="2244"/>
                  </a:lnTo>
                  <a:lnTo>
                    <a:pt x="7488" y="1571"/>
                  </a:lnTo>
                  <a:lnTo>
                    <a:pt x="7488" y="898"/>
                  </a:lnTo>
                  <a:lnTo>
                    <a:pt x="7286" y="449"/>
                  </a:lnTo>
                  <a:lnTo>
                    <a:pt x="6881" y="225"/>
                  </a:lnTo>
                  <a:lnTo>
                    <a:pt x="647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256300" y="1973825"/>
              <a:ext cx="91100" cy="112175"/>
            </a:xfrm>
            <a:custGeom>
              <a:avLst/>
              <a:gdLst/>
              <a:ahLst/>
              <a:cxnLst/>
              <a:rect l="0" t="0" r="0" b="0"/>
              <a:pathLst>
                <a:path w="3644" h="4487" extrusionOk="0">
                  <a:moveTo>
                    <a:pt x="2025" y="0"/>
                  </a:moveTo>
                  <a:lnTo>
                    <a:pt x="1215" y="449"/>
                  </a:lnTo>
                  <a:lnTo>
                    <a:pt x="608" y="1122"/>
                  </a:lnTo>
                  <a:lnTo>
                    <a:pt x="203" y="2019"/>
                  </a:lnTo>
                  <a:lnTo>
                    <a:pt x="1" y="2692"/>
                  </a:lnTo>
                  <a:lnTo>
                    <a:pt x="1" y="3589"/>
                  </a:lnTo>
                  <a:lnTo>
                    <a:pt x="406" y="4038"/>
                  </a:lnTo>
                  <a:lnTo>
                    <a:pt x="1013" y="4486"/>
                  </a:lnTo>
                  <a:lnTo>
                    <a:pt x="1620" y="4262"/>
                  </a:lnTo>
                  <a:lnTo>
                    <a:pt x="2429" y="4038"/>
                  </a:lnTo>
                  <a:lnTo>
                    <a:pt x="3036" y="3365"/>
                  </a:lnTo>
                  <a:lnTo>
                    <a:pt x="3441" y="2468"/>
                  </a:lnTo>
                  <a:lnTo>
                    <a:pt x="3643" y="1570"/>
                  </a:lnTo>
                  <a:lnTo>
                    <a:pt x="3643" y="673"/>
                  </a:lnTo>
                  <a:lnTo>
                    <a:pt x="3239" y="225"/>
                  </a:lnTo>
                  <a:lnTo>
                    <a:pt x="263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215850" y="2052325"/>
              <a:ext cx="80950" cy="95350"/>
            </a:xfrm>
            <a:custGeom>
              <a:avLst/>
              <a:gdLst/>
              <a:ahLst/>
              <a:cxnLst/>
              <a:rect l="0" t="0" r="0" b="0"/>
              <a:pathLst>
                <a:path w="3238" h="3814" extrusionOk="0">
                  <a:moveTo>
                    <a:pt x="1821" y="0"/>
                  </a:moveTo>
                  <a:lnTo>
                    <a:pt x="1214" y="449"/>
                  </a:lnTo>
                  <a:lnTo>
                    <a:pt x="607" y="898"/>
                  </a:lnTo>
                  <a:lnTo>
                    <a:pt x="202" y="1795"/>
                  </a:lnTo>
                  <a:lnTo>
                    <a:pt x="0" y="2468"/>
                  </a:lnTo>
                  <a:lnTo>
                    <a:pt x="202" y="3141"/>
                  </a:lnTo>
                  <a:lnTo>
                    <a:pt x="405" y="3589"/>
                  </a:lnTo>
                  <a:lnTo>
                    <a:pt x="810" y="3814"/>
                  </a:lnTo>
                  <a:lnTo>
                    <a:pt x="1417" y="3814"/>
                  </a:lnTo>
                  <a:lnTo>
                    <a:pt x="2024" y="3365"/>
                  </a:lnTo>
                  <a:lnTo>
                    <a:pt x="2631" y="2692"/>
                  </a:lnTo>
                  <a:lnTo>
                    <a:pt x="3035" y="2019"/>
                  </a:lnTo>
                  <a:lnTo>
                    <a:pt x="3238" y="1346"/>
                  </a:lnTo>
                  <a:lnTo>
                    <a:pt x="3238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180425" y="2119625"/>
              <a:ext cx="65800" cy="78525"/>
            </a:xfrm>
            <a:custGeom>
              <a:avLst/>
              <a:gdLst/>
              <a:ahLst/>
              <a:cxnLst/>
              <a:rect l="0" t="0" r="0" b="0"/>
              <a:pathLst>
                <a:path w="2632" h="3141" extrusionOk="0">
                  <a:moveTo>
                    <a:pt x="1417" y="0"/>
                  </a:moveTo>
                  <a:lnTo>
                    <a:pt x="1012" y="224"/>
                  </a:lnTo>
                  <a:lnTo>
                    <a:pt x="608" y="673"/>
                  </a:lnTo>
                  <a:lnTo>
                    <a:pt x="203" y="1346"/>
                  </a:lnTo>
                  <a:lnTo>
                    <a:pt x="1" y="2019"/>
                  </a:lnTo>
                  <a:lnTo>
                    <a:pt x="203" y="2467"/>
                  </a:lnTo>
                  <a:lnTo>
                    <a:pt x="405" y="2916"/>
                  </a:lnTo>
                  <a:lnTo>
                    <a:pt x="810" y="3140"/>
                  </a:lnTo>
                  <a:lnTo>
                    <a:pt x="1215" y="3140"/>
                  </a:lnTo>
                  <a:lnTo>
                    <a:pt x="1822" y="2692"/>
                  </a:lnTo>
                  <a:lnTo>
                    <a:pt x="2227" y="2243"/>
                  </a:lnTo>
                  <a:lnTo>
                    <a:pt x="2429" y="1794"/>
                  </a:lnTo>
                  <a:lnTo>
                    <a:pt x="2631" y="1122"/>
                  </a:lnTo>
                  <a:lnTo>
                    <a:pt x="2631" y="673"/>
                  </a:lnTo>
                  <a:lnTo>
                    <a:pt x="2227" y="22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134900" y="2158875"/>
              <a:ext cx="70850" cy="67300"/>
            </a:xfrm>
            <a:custGeom>
              <a:avLst/>
              <a:gdLst/>
              <a:ahLst/>
              <a:cxnLst/>
              <a:rect l="0" t="0" r="0" b="0"/>
              <a:pathLst>
                <a:path w="2834" h="2692" extrusionOk="0">
                  <a:moveTo>
                    <a:pt x="1417" y="0"/>
                  </a:moveTo>
                  <a:lnTo>
                    <a:pt x="810" y="449"/>
                  </a:lnTo>
                  <a:lnTo>
                    <a:pt x="405" y="897"/>
                  </a:lnTo>
                  <a:lnTo>
                    <a:pt x="203" y="1346"/>
                  </a:lnTo>
                  <a:lnTo>
                    <a:pt x="0" y="1795"/>
                  </a:lnTo>
                  <a:lnTo>
                    <a:pt x="203" y="2243"/>
                  </a:lnTo>
                  <a:lnTo>
                    <a:pt x="405" y="2692"/>
                  </a:lnTo>
                  <a:lnTo>
                    <a:pt x="1417" y="2692"/>
                  </a:lnTo>
                  <a:lnTo>
                    <a:pt x="2024" y="2467"/>
                  </a:lnTo>
                  <a:lnTo>
                    <a:pt x="2429" y="2019"/>
                  </a:lnTo>
                  <a:lnTo>
                    <a:pt x="2833" y="1570"/>
                  </a:lnTo>
                  <a:lnTo>
                    <a:pt x="2833" y="897"/>
                  </a:lnTo>
                  <a:lnTo>
                    <a:pt x="2833" y="449"/>
                  </a:lnTo>
                  <a:lnTo>
                    <a:pt x="2429" y="224"/>
                  </a:lnTo>
                  <a:lnTo>
                    <a:pt x="2024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059000" y="2209325"/>
              <a:ext cx="91100" cy="129000"/>
            </a:xfrm>
            <a:custGeom>
              <a:avLst/>
              <a:gdLst/>
              <a:ahLst/>
              <a:cxnLst/>
              <a:rect l="0" t="0" r="0" b="0"/>
              <a:pathLst>
                <a:path w="3644" h="5160" extrusionOk="0">
                  <a:moveTo>
                    <a:pt x="2632" y="1"/>
                  </a:moveTo>
                  <a:lnTo>
                    <a:pt x="1822" y="225"/>
                  </a:lnTo>
                  <a:lnTo>
                    <a:pt x="1215" y="449"/>
                  </a:lnTo>
                  <a:lnTo>
                    <a:pt x="608" y="1122"/>
                  </a:lnTo>
                  <a:lnTo>
                    <a:pt x="203" y="2020"/>
                  </a:lnTo>
                  <a:lnTo>
                    <a:pt x="1" y="2917"/>
                  </a:lnTo>
                  <a:lnTo>
                    <a:pt x="1" y="3365"/>
                  </a:lnTo>
                  <a:lnTo>
                    <a:pt x="1" y="4038"/>
                  </a:lnTo>
                  <a:lnTo>
                    <a:pt x="406" y="4487"/>
                  </a:lnTo>
                  <a:lnTo>
                    <a:pt x="810" y="5160"/>
                  </a:lnTo>
                  <a:lnTo>
                    <a:pt x="1215" y="4263"/>
                  </a:lnTo>
                  <a:lnTo>
                    <a:pt x="1822" y="3365"/>
                  </a:lnTo>
                  <a:lnTo>
                    <a:pt x="2227" y="3141"/>
                  </a:lnTo>
                  <a:lnTo>
                    <a:pt x="2632" y="2917"/>
                  </a:lnTo>
                  <a:lnTo>
                    <a:pt x="3036" y="2917"/>
                  </a:lnTo>
                  <a:lnTo>
                    <a:pt x="3239" y="2468"/>
                  </a:lnTo>
                  <a:lnTo>
                    <a:pt x="3643" y="2244"/>
                  </a:lnTo>
                  <a:lnTo>
                    <a:pt x="3643" y="1571"/>
                  </a:lnTo>
                  <a:lnTo>
                    <a:pt x="3643" y="1122"/>
                  </a:lnTo>
                  <a:lnTo>
                    <a:pt x="3643" y="674"/>
                  </a:lnTo>
                  <a:lnTo>
                    <a:pt x="3239" y="225"/>
                  </a:lnTo>
                  <a:lnTo>
                    <a:pt x="2632" y="1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124775" y="2198125"/>
              <a:ext cx="45550" cy="44875"/>
            </a:xfrm>
            <a:custGeom>
              <a:avLst/>
              <a:gdLst/>
              <a:ahLst/>
              <a:cxnLst/>
              <a:rect l="0" t="0" r="0" b="0"/>
              <a:pathLst>
                <a:path w="1822" h="1795" extrusionOk="0">
                  <a:moveTo>
                    <a:pt x="1" y="0"/>
                  </a:moveTo>
                  <a:lnTo>
                    <a:pt x="1" y="449"/>
                  </a:lnTo>
                  <a:lnTo>
                    <a:pt x="1" y="673"/>
                  </a:lnTo>
                  <a:lnTo>
                    <a:pt x="608" y="1346"/>
                  </a:lnTo>
                  <a:lnTo>
                    <a:pt x="1215" y="1795"/>
                  </a:lnTo>
                  <a:lnTo>
                    <a:pt x="1417" y="1570"/>
                  </a:lnTo>
                  <a:lnTo>
                    <a:pt x="1619" y="1570"/>
                  </a:lnTo>
                  <a:lnTo>
                    <a:pt x="1822" y="1346"/>
                  </a:lnTo>
                  <a:lnTo>
                    <a:pt x="1619" y="897"/>
                  </a:lnTo>
                  <a:lnTo>
                    <a:pt x="1215" y="225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160200" y="2747650"/>
              <a:ext cx="111325" cy="56100"/>
            </a:xfrm>
            <a:custGeom>
              <a:avLst/>
              <a:gdLst/>
              <a:ahLst/>
              <a:cxnLst/>
              <a:rect l="0" t="0" r="0" b="0"/>
              <a:pathLst>
                <a:path w="4453" h="2244" extrusionOk="0">
                  <a:moveTo>
                    <a:pt x="4047" y="1"/>
                  </a:moveTo>
                  <a:lnTo>
                    <a:pt x="1821" y="673"/>
                  </a:lnTo>
                  <a:lnTo>
                    <a:pt x="0" y="1571"/>
                  </a:lnTo>
                  <a:lnTo>
                    <a:pt x="202" y="1571"/>
                  </a:lnTo>
                  <a:lnTo>
                    <a:pt x="202" y="2019"/>
                  </a:lnTo>
                  <a:lnTo>
                    <a:pt x="810" y="2019"/>
                  </a:lnTo>
                  <a:lnTo>
                    <a:pt x="1821" y="1571"/>
                  </a:lnTo>
                  <a:lnTo>
                    <a:pt x="2226" y="1571"/>
                  </a:lnTo>
                  <a:lnTo>
                    <a:pt x="2631" y="1346"/>
                  </a:lnTo>
                  <a:lnTo>
                    <a:pt x="3440" y="1795"/>
                  </a:lnTo>
                  <a:lnTo>
                    <a:pt x="4452" y="2244"/>
                  </a:lnTo>
                  <a:lnTo>
                    <a:pt x="4452" y="2244"/>
                  </a:lnTo>
                  <a:lnTo>
                    <a:pt x="4047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215850" y="2523350"/>
              <a:ext cx="20250" cy="16850"/>
            </a:xfrm>
            <a:custGeom>
              <a:avLst/>
              <a:gdLst/>
              <a:ahLst/>
              <a:cxnLst/>
              <a:rect l="0" t="0" r="0" b="0"/>
              <a:pathLst>
                <a:path w="810" h="674" extrusionOk="0">
                  <a:moveTo>
                    <a:pt x="0" y="1"/>
                  </a:moveTo>
                  <a:lnTo>
                    <a:pt x="0" y="449"/>
                  </a:lnTo>
                  <a:lnTo>
                    <a:pt x="405" y="449"/>
                  </a:lnTo>
                  <a:lnTo>
                    <a:pt x="810" y="673"/>
                  </a:lnTo>
                  <a:lnTo>
                    <a:pt x="810" y="2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215850" y="2540175"/>
              <a:ext cx="20250" cy="28050"/>
            </a:xfrm>
            <a:custGeom>
              <a:avLst/>
              <a:gdLst/>
              <a:ahLst/>
              <a:cxnLst/>
              <a:rect l="0" t="0" r="0" b="0"/>
              <a:pathLst>
                <a:path w="810" h="1122" extrusionOk="0">
                  <a:moveTo>
                    <a:pt x="0" y="0"/>
                  </a:moveTo>
                  <a:lnTo>
                    <a:pt x="0" y="1122"/>
                  </a:lnTo>
                  <a:lnTo>
                    <a:pt x="607" y="1122"/>
                  </a:lnTo>
                  <a:lnTo>
                    <a:pt x="810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185475" y="2568200"/>
              <a:ext cx="45575" cy="235550"/>
            </a:xfrm>
            <a:custGeom>
              <a:avLst/>
              <a:gdLst/>
              <a:ahLst/>
              <a:cxnLst/>
              <a:rect l="0" t="0" r="0" b="0"/>
              <a:pathLst>
                <a:path w="1823" h="9422" extrusionOk="0">
                  <a:moveTo>
                    <a:pt x="1215" y="1"/>
                  </a:moveTo>
                  <a:lnTo>
                    <a:pt x="1" y="9422"/>
                  </a:lnTo>
                  <a:lnTo>
                    <a:pt x="810" y="919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DE701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215850" y="2534575"/>
              <a:ext cx="20250" cy="11225"/>
            </a:xfrm>
            <a:custGeom>
              <a:avLst/>
              <a:gdLst/>
              <a:ahLst/>
              <a:cxnLst/>
              <a:rect l="0" t="0" r="0" b="0"/>
              <a:pathLst>
                <a:path w="810" h="449" extrusionOk="0">
                  <a:moveTo>
                    <a:pt x="0" y="0"/>
                  </a:moveTo>
                  <a:lnTo>
                    <a:pt x="0" y="224"/>
                  </a:lnTo>
                  <a:lnTo>
                    <a:pt x="810" y="449"/>
                  </a:lnTo>
                  <a:lnTo>
                    <a:pt x="810" y="22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170300" y="2747650"/>
              <a:ext cx="146750" cy="117775"/>
            </a:xfrm>
            <a:custGeom>
              <a:avLst/>
              <a:gdLst/>
              <a:ahLst/>
              <a:cxnLst/>
              <a:rect l="0" t="0" r="0" b="0"/>
              <a:pathLst>
                <a:path w="5870" h="4711" extrusionOk="0">
                  <a:moveTo>
                    <a:pt x="3239" y="1"/>
                  </a:moveTo>
                  <a:lnTo>
                    <a:pt x="2834" y="225"/>
                  </a:lnTo>
                  <a:lnTo>
                    <a:pt x="2429" y="449"/>
                  </a:lnTo>
                  <a:lnTo>
                    <a:pt x="2024" y="898"/>
                  </a:lnTo>
                  <a:lnTo>
                    <a:pt x="1822" y="1571"/>
                  </a:lnTo>
                  <a:lnTo>
                    <a:pt x="1620" y="1795"/>
                  </a:lnTo>
                  <a:lnTo>
                    <a:pt x="1013" y="2019"/>
                  </a:lnTo>
                  <a:lnTo>
                    <a:pt x="406" y="2468"/>
                  </a:lnTo>
                  <a:lnTo>
                    <a:pt x="203" y="2692"/>
                  </a:lnTo>
                  <a:lnTo>
                    <a:pt x="1" y="3365"/>
                  </a:lnTo>
                  <a:lnTo>
                    <a:pt x="1" y="3814"/>
                  </a:lnTo>
                  <a:lnTo>
                    <a:pt x="1" y="4038"/>
                  </a:lnTo>
                  <a:lnTo>
                    <a:pt x="608" y="4487"/>
                  </a:lnTo>
                  <a:lnTo>
                    <a:pt x="1620" y="4711"/>
                  </a:lnTo>
                  <a:lnTo>
                    <a:pt x="2632" y="4711"/>
                  </a:lnTo>
                  <a:lnTo>
                    <a:pt x="3846" y="4487"/>
                  </a:lnTo>
                  <a:lnTo>
                    <a:pt x="4857" y="4038"/>
                  </a:lnTo>
                  <a:lnTo>
                    <a:pt x="5465" y="3589"/>
                  </a:lnTo>
                  <a:lnTo>
                    <a:pt x="5667" y="3141"/>
                  </a:lnTo>
                  <a:lnTo>
                    <a:pt x="5869" y="2916"/>
                  </a:lnTo>
                  <a:lnTo>
                    <a:pt x="5869" y="1571"/>
                  </a:lnTo>
                  <a:lnTo>
                    <a:pt x="5465" y="898"/>
                  </a:lnTo>
                  <a:lnTo>
                    <a:pt x="5060" y="449"/>
                  </a:lnTo>
                  <a:lnTo>
                    <a:pt x="4857" y="449"/>
                  </a:lnTo>
                  <a:lnTo>
                    <a:pt x="4655" y="225"/>
                  </a:lnTo>
                  <a:lnTo>
                    <a:pt x="3846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241125" y="2377550"/>
              <a:ext cx="258050" cy="437425"/>
            </a:xfrm>
            <a:custGeom>
              <a:avLst/>
              <a:gdLst/>
              <a:ahLst/>
              <a:cxnLst/>
              <a:rect l="0" t="0" r="0" b="0"/>
              <a:pathLst>
                <a:path w="10322" h="17497" extrusionOk="0">
                  <a:moveTo>
                    <a:pt x="3643" y="1"/>
                  </a:moveTo>
                  <a:lnTo>
                    <a:pt x="3441" y="449"/>
                  </a:lnTo>
                  <a:lnTo>
                    <a:pt x="3441" y="898"/>
                  </a:lnTo>
                  <a:lnTo>
                    <a:pt x="4048" y="2692"/>
                  </a:lnTo>
                  <a:lnTo>
                    <a:pt x="5060" y="5384"/>
                  </a:lnTo>
                  <a:lnTo>
                    <a:pt x="5869" y="6505"/>
                  </a:lnTo>
                  <a:lnTo>
                    <a:pt x="1" y="15029"/>
                  </a:lnTo>
                  <a:lnTo>
                    <a:pt x="3036" y="17496"/>
                  </a:lnTo>
                  <a:lnTo>
                    <a:pt x="10321" y="7403"/>
                  </a:lnTo>
                  <a:lnTo>
                    <a:pt x="10119" y="7178"/>
                  </a:lnTo>
                  <a:lnTo>
                    <a:pt x="10321" y="6505"/>
                  </a:lnTo>
                  <a:lnTo>
                    <a:pt x="10321" y="6057"/>
                  </a:lnTo>
                  <a:lnTo>
                    <a:pt x="10119" y="5833"/>
                  </a:lnTo>
                  <a:lnTo>
                    <a:pt x="6679" y="2019"/>
                  </a:lnTo>
                  <a:lnTo>
                    <a:pt x="5262" y="674"/>
                  </a:lnTo>
                  <a:lnTo>
                    <a:pt x="4250" y="1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411450" y="2652325"/>
              <a:ext cx="753825" cy="179475"/>
            </a:xfrm>
            <a:custGeom>
              <a:avLst/>
              <a:gdLst/>
              <a:ahLst/>
              <a:cxnLst/>
              <a:rect l="0" t="0" r="0" b="0"/>
              <a:pathLst>
                <a:path w="30153" h="7179" extrusionOk="0">
                  <a:moveTo>
                    <a:pt x="5060" y="0"/>
                  </a:moveTo>
                  <a:lnTo>
                    <a:pt x="1" y="6057"/>
                  </a:lnTo>
                  <a:lnTo>
                    <a:pt x="24689" y="7178"/>
                  </a:lnTo>
                  <a:lnTo>
                    <a:pt x="30152" y="673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411450" y="2714000"/>
              <a:ext cx="182150" cy="50500"/>
            </a:xfrm>
            <a:custGeom>
              <a:avLst/>
              <a:gdLst/>
              <a:ahLst/>
              <a:cxnLst/>
              <a:rect l="0" t="0" r="0" b="0"/>
              <a:pathLst>
                <a:path w="7286" h="2020" extrusionOk="0">
                  <a:moveTo>
                    <a:pt x="203" y="1"/>
                  </a:moveTo>
                  <a:lnTo>
                    <a:pt x="1" y="449"/>
                  </a:lnTo>
                  <a:lnTo>
                    <a:pt x="203" y="674"/>
                  </a:lnTo>
                  <a:lnTo>
                    <a:pt x="405" y="898"/>
                  </a:lnTo>
                  <a:lnTo>
                    <a:pt x="810" y="1347"/>
                  </a:lnTo>
                  <a:lnTo>
                    <a:pt x="1620" y="1795"/>
                  </a:lnTo>
                  <a:lnTo>
                    <a:pt x="2631" y="1795"/>
                  </a:lnTo>
                  <a:lnTo>
                    <a:pt x="4453" y="2019"/>
                  </a:lnTo>
                  <a:lnTo>
                    <a:pt x="6072" y="2019"/>
                  </a:lnTo>
                  <a:lnTo>
                    <a:pt x="7083" y="1795"/>
                  </a:lnTo>
                  <a:lnTo>
                    <a:pt x="7286" y="1571"/>
                  </a:lnTo>
                  <a:lnTo>
                    <a:pt x="7083" y="1122"/>
                  </a:lnTo>
                  <a:lnTo>
                    <a:pt x="6072" y="1347"/>
                  </a:lnTo>
                  <a:lnTo>
                    <a:pt x="2834" y="1347"/>
                  </a:lnTo>
                  <a:lnTo>
                    <a:pt x="1620" y="1122"/>
                  </a:lnTo>
                  <a:lnTo>
                    <a:pt x="1012" y="674"/>
                  </a:lnTo>
                  <a:lnTo>
                    <a:pt x="608" y="22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0666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416525" y="2708400"/>
              <a:ext cx="172025" cy="39275"/>
            </a:xfrm>
            <a:custGeom>
              <a:avLst/>
              <a:gdLst/>
              <a:ahLst/>
              <a:cxnLst/>
              <a:rect l="0" t="0" r="0" b="0"/>
              <a:pathLst>
                <a:path w="6881" h="1571" extrusionOk="0">
                  <a:moveTo>
                    <a:pt x="202" y="0"/>
                  </a:moveTo>
                  <a:lnTo>
                    <a:pt x="0" y="225"/>
                  </a:lnTo>
                  <a:lnTo>
                    <a:pt x="405" y="449"/>
                  </a:lnTo>
                  <a:lnTo>
                    <a:pt x="809" y="898"/>
                  </a:lnTo>
                  <a:lnTo>
                    <a:pt x="1417" y="1346"/>
                  </a:lnTo>
                  <a:lnTo>
                    <a:pt x="2631" y="1571"/>
                  </a:lnTo>
                  <a:lnTo>
                    <a:pt x="5869" y="1571"/>
                  </a:lnTo>
                  <a:lnTo>
                    <a:pt x="6880" y="1346"/>
                  </a:lnTo>
                  <a:lnTo>
                    <a:pt x="6273" y="449"/>
                  </a:lnTo>
                  <a:lnTo>
                    <a:pt x="5464" y="0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573350" y="2607475"/>
              <a:ext cx="70850" cy="56100"/>
            </a:xfrm>
            <a:custGeom>
              <a:avLst/>
              <a:gdLst/>
              <a:ahLst/>
              <a:cxnLst/>
              <a:rect l="0" t="0" r="0" b="0"/>
              <a:pathLst>
                <a:path w="2834" h="2244" extrusionOk="0">
                  <a:moveTo>
                    <a:pt x="2833" y="0"/>
                  </a:moveTo>
                  <a:lnTo>
                    <a:pt x="2024" y="224"/>
                  </a:lnTo>
                  <a:lnTo>
                    <a:pt x="1417" y="673"/>
                  </a:lnTo>
                  <a:lnTo>
                    <a:pt x="607" y="1122"/>
                  </a:lnTo>
                  <a:lnTo>
                    <a:pt x="203" y="1570"/>
                  </a:lnTo>
                  <a:lnTo>
                    <a:pt x="0" y="1794"/>
                  </a:lnTo>
                  <a:lnTo>
                    <a:pt x="203" y="2243"/>
                  </a:lnTo>
                  <a:lnTo>
                    <a:pt x="1417" y="1570"/>
                  </a:lnTo>
                  <a:lnTo>
                    <a:pt x="1821" y="1346"/>
                  </a:lnTo>
                  <a:lnTo>
                    <a:pt x="2226" y="673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593575" y="2052325"/>
              <a:ext cx="546400" cy="583200"/>
            </a:xfrm>
            <a:custGeom>
              <a:avLst/>
              <a:gdLst/>
              <a:ahLst/>
              <a:cxnLst/>
              <a:rect l="0" t="0" r="0" b="0"/>
              <a:pathLst>
                <a:path w="21856" h="23328" extrusionOk="0">
                  <a:moveTo>
                    <a:pt x="20641" y="0"/>
                  </a:moveTo>
                  <a:lnTo>
                    <a:pt x="20034" y="225"/>
                  </a:lnTo>
                  <a:lnTo>
                    <a:pt x="18820" y="1122"/>
                  </a:lnTo>
                  <a:lnTo>
                    <a:pt x="18416" y="1571"/>
                  </a:lnTo>
                  <a:lnTo>
                    <a:pt x="16594" y="4711"/>
                  </a:lnTo>
                  <a:lnTo>
                    <a:pt x="10523" y="14356"/>
                  </a:lnTo>
                  <a:lnTo>
                    <a:pt x="1" y="19290"/>
                  </a:lnTo>
                  <a:lnTo>
                    <a:pt x="1620" y="23328"/>
                  </a:lnTo>
                  <a:lnTo>
                    <a:pt x="12749" y="18393"/>
                  </a:lnTo>
                  <a:lnTo>
                    <a:pt x="14166" y="15926"/>
                  </a:lnTo>
                  <a:lnTo>
                    <a:pt x="17404" y="10543"/>
                  </a:lnTo>
                  <a:lnTo>
                    <a:pt x="19023" y="7627"/>
                  </a:lnTo>
                  <a:lnTo>
                    <a:pt x="20641" y="4711"/>
                  </a:lnTo>
                  <a:lnTo>
                    <a:pt x="21653" y="2243"/>
                  </a:lnTo>
                  <a:lnTo>
                    <a:pt x="21856" y="1346"/>
                  </a:lnTo>
                  <a:lnTo>
                    <a:pt x="21856" y="673"/>
                  </a:lnTo>
                  <a:lnTo>
                    <a:pt x="21653" y="0"/>
                  </a:lnTo>
                  <a:close/>
                </a:path>
              </a:pathLst>
            </a:custGeom>
            <a:solidFill>
              <a:srgbClr val="F55EA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099475" y="1928950"/>
              <a:ext cx="131575" cy="207500"/>
            </a:xfrm>
            <a:custGeom>
              <a:avLst/>
              <a:gdLst/>
              <a:ahLst/>
              <a:cxnLst/>
              <a:rect l="0" t="0" r="0" b="0"/>
              <a:pathLst>
                <a:path w="5263" h="8300" extrusionOk="0">
                  <a:moveTo>
                    <a:pt x="1822" y="1"/>
                  </a:moveTo>
                  <a:lnTo>
                    <a:pt x="1" y="5608"/>
                  </a:lnTo>
                  <a:lnTo>
                    <a:pt x="203" y="6954"/>
                  </a:lnTo>
                  <a:lnTo>
                    <a:pt x="608" y="7851"/>
                  </a:lnTo>
                  <a:lnTo>
                    <a:pt x="810" y="8076"/>
                  </a:lnTo>
                  <a:lnTo>
                    <a:pt x="1215" y="8300"/>
                  </a:lnTo>
                  <a:lnTo>
                    <a:pt x="1620" y="8076"/>
                  </a:lnTo>
                  <a:lnTo>
                    <a:pt x="2024" y="8076"/>
                  </a:lnTo>
                  <a:lnTo>
                    <a:pt x="2429" y="7627"/>
                  </a:lnTo>
                  <a:lnTo>
                    <a:pt x="2834" y="6730"/>
                  </a:lnTo>
                  <a:lnTo>
                    <a:pt x="5262" y="449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CEB08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290050" y="2758875"/>
              <a:ext cx="789225" cy="112175"/>
            </a:xfrm>
            <a:custGeom>
              <a:avLst/>
              <a:gdLst/>
              <a:ahLst/>
              <a:cxnLst/>
              <a:rect l="0" t="0" r="0" b="0"/>
              <a:pathLst>
                <a:path w="31569" h="4487" extrusionOk="0">
                  <a:moveTo>
                    <a:pt x="28533" y="0"/>
                  </a:moveTo>
                  <a:lnTo>
                    <a:pt x="0" y="2019"/>
                  </a:lnTo>
                  <a:lnTo>
                    <a:pt x="202" y="2467"/>
                  </a:lnTo>
                  <a:lnTo>
                    <a:pt x="1619" y="4486"/>
                  </a:lnTo>
                  <a:lnTo>
                    <a:pt x="31568" y="2467"/>
                  </a:lnTo>
                  <a:lnTo>
                    <a:pt x="31568" y="1795"/>
                  </a:lnTo>
                  <a:lnTo>
                    <a:pt x="28533" y="0"/>
                  </a:lnTo>
                  <a:close/>
                </a:path>
              </a:pathLst>
            </a:custGeom>
            <a:solidFill>
              <a:srgbClr val="7F755C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290050" y="2753250"/>
              <a:ext cx="789225" cy="106575"/>
            </a:xfrm>
            <a:custGeom>
              <a:avLst/>
              <a:gdLst/>
              <a:ahLst/>
              <a:cxnLst/>
              <a:rect l="0" t="0" r="0" b="0"/>
              <a:pathLst>
                <a:path w="31569" h="4263" extrusionOk="0">
                  <a:moveTo>
                    <a:pt x="28533" y="1"/>
                  </a:moveTo>
                  <a:lnTo>
                    <a:pt x="0" y="2244"/>
                  </a:lnTo>
                  <a:lnTo>
                    <a:pt x="1619" y="4263"/>
                  </a:lnTo>
                  <a:lnTo>
                    <a:pt x="31568" y="2020"/>
                  </a:lnTo>
                  <a:lnTo>
                    <a:pt x="28533" y="1"/>
                  </a:lnTo>
                  <a:close/>
                </a:path>
              </a:pathLst>
            </a:custGeom>
            <a:solidFill>
              <a:srgbClr val="D8C79D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305225" y="28093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1365925" y="28037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426625" y="279812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497450" y="27925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568275" y="2786900"/>
              <a:ext cx="30400" cy="16850"/>
            </a:xfrm>
            <a:custGeom>
              <a:avLst/>
              <a:gdLst/>
              <a:ahLst/>
              <a:cxnLst/>
              <a:rect l="0" t="0" r="0" b="0"/>
              <a:pathLst>
                <a:path w="1216" h="674" extrusionOk="0">
                  <a:moveTo>
                    <a:pt x="1" y="1"/>
                  </a:moveTo>
                  <a:lnTo>
                    <a:pt x="810" y="674"/>
                  </a:lnTo>
                  <a:lnTo>
                    <a:pt x="1215" y="67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644175" y="2781300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810" y="673"/>
                  </a:lnTo>
                  <a:lnTo>
                    <a:pt x="1214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709925" y="2775700"/>
              <a:ext cx="30400" cy="16825"/>
            </a:xfrm>
            <a:custGeom>
              <a:avLst/>
              <a:gdLst/>
              <a:ahLst/>
              <a:cxnLst/>
              <a:rect l="0" t="0" r="0" b="0"/>
              <a:pathLst>
                <a:path w="1216" h="673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1780775" y="27700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1"/>
                  </a:moveTo>
                  <a:lnTo>
                    <a:pt x="1012" y="674"/>
                  </a:lnTo>
                  <a:lnTo>
                    <a:pt x="1214" y="67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1861700" y="27644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1" y="0"/>
                  </a:moveTo>
                  <a:lnTo>
                    <a:pt x="810" y="673"/>
                  </a:lnTo>
                  <a:lnTo>
                    <a:pt x="1215" y="673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1927475" y="2758875"/>
              <a:ext cx="30375" cy="16850"/>
            </a:xfrm>
            <a:custGeom>
              <a:avLst/>
              <a:gdLst/>
              <a:ahLst/>
              <a:cxnLst/>
              <a:rect l="0" t="0" r="0" b="0"/>
              <a:pathLst>
                <a:path w="1215" h="674" extrusionOk="0">
                  <a:moveTo>
                    <a:pt x="0" y="0"/>
                  </a:moveTo>
                  <a:lnTo>
                    <a:pt x="1012" y="673"/>
                  </a:lnTo>
                  <a:lnTo>
                    <a:pt x="1215" y="673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074175" y="1760725"/>
              <a:ext cx="80975" cy="95350"/>
            </a:xfrm>
            <a:custGeom>
              <a:avLst/>
              <a:gdLst/>
              <a:ahLst/>
              <a:cxnLst/>
              <a:rect l="0" t="0" r="0" b="0"/>
              <a:pathLst>
                <a:path w="3239" h="3814" extrusionOk="0">
                  <a:moveTo>
                    <a:pt x="1620" y="1"/>
                  </a:moveTo>
                  <a:lnTo>
                    <a:pt x="1013" y="225"/>
                  </a:lnTo>
                  <a:lnTo>
                    <a:pt x="406" y="674"/>
                  </a:lnTo>
                  <a:lnTo>
                    <a:pt x="1" y="1122"/>
                  </a:lnTo>
                  <a:lnTo>
                    <a:pt x="1" y="2020"/>
                  </a:lnTo>
                  <a:lnTo>
                    <a:pt x="1" y="2692"/>
                  </a:lnTo>
                  <a:lnTo>
                    <a:pt x="406" y="3365"/>
                  </a:lnTo>
                  <a:lnTo>
                    <a:pt x="1013" y="3814"/>
                  </a:lnTo>
                  <a:lnTo>
                    <a:pt x="2227" y="3814"/>
                  </a:lnTo>
                  <a:lnTo>
                    <a:pt x="2834" y="3365"/>
                  </a:lnTo>
                  <a:lnTo>
                    <a:pt x="3239" y="2692"/>
                  </a:lnTo>
                  <a:lnTo>
                    <a:pt x="3239" y="2020"/>
                  </a:lnTo>
                  <a:lnTo>
                    <a:pt x="3239" y="1122"/>
                  </a:lnTo>
                  <a:lnTo>
                    <a:pt x="2834" y="674"/>
                  </a:lnTo>
                  <a:lnTo>
                    <a:pt x="2227" y="225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CC948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205725" y="1614950"/>
              <a:ext cx="65800" cy="201875"/>
            </a:xfrm>
            <a:custGeom>
              <a:avLst/>
              <a:gdLst/>
              <a:ahLst/>
              <a:cxnLst/>
              <a:rect l="0" t="0" r="0" b="0"/>
              <a:pathLst>
                <a:path w="2632" h="8075" extrusionOk="0">
                  <a:moveTo>
                    <a:pt x="1822" y="0"/>
                  </a:moveTo>
                  <a:lnTo>
                    <a:pt x="1012" y="897"/>
                  </a:lnTo>
                  <a:lnTo>
                    <a:pt x="405" y="2019"/>
                  </a:lnTo>
                  <a:lnTo>
                    <a:pt x="203" y="3365"/>
                  </a:lnTo>
                  <a:lnTo>
                    <a:pt x="0" y="4935"/>
                  </a:lnTo>
                  <a:lnTo>
                    <a:pt x="203" y="7178"/>
                  </a:lnTo>
                  <a:lnTo>
                    <a:pt x="405" y="8075"/>
                  </a:lnTo>
                  <a:lnTo>
                    <a:pt x="405" y="6953"/>
                  </a:lnTo>
                  <a:lnTo>
                    <a:pt x="810" y="6056"/>
                  </a:lnTo>
                  <a:lnTo>
                    <a:pt x="1215" y="5383"/>
                  </a:lnTo>
                  <a:lnTo>
                    <a:pt x="1619" y="4935"/>
                  </a:lnTo>
                  <a:lnTo>
                    <a:pt x="2429" y="4486"/>
                  </a:lnTo>
                  <a:lnTo>
                    <a:pt x="2631" y="4486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BE6D0B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254625" y="914000"/>
              <a:ext cx="161925" cy="291625"/>
            </a:xfrm>
            <a:custGeom>
              <a:avLst/>
              <a:gdLst/>
              <a:ahLst/>
              <a:cxnLst/>
              <a:rect l="0" t="0" r="0" b="0"/>
              <a:pathLst>
                <a:path w="6477" h="11665" extrusionOk="0">
                  <a:moveTo>
                    <a:pt x="2631" y="1"/>
                  </a:moveTo>
                  <a:lnTo>
                    <a:pt x="1822" y="449"/>
                  </a:lnTo>
                  <a:lnTo>
                    <a:pt x="1012" y="1122"/>
                  </a:lnTo>
                  <a:lnTo>
                    <a:pt x="405" y="1795"/>
                  </a:lnTo>
                  <a:lnTo>
                    <a:pt x="203" y="2468"/>
                  </a:lnTo>
                  <a:lnTo>
                    <a:pt x="405" y="2917"/>
                  </a:lnTo>
                  <a:lnTo>
                    <a:pt x="810" y="3141"/>
                  </a:lnTo>
                  <a:lnTo>
                    <a:pt x="1215" y="3141"/>
                  </a:lnTo>
                  <a:lnTo>
                    <a:pt x="2429" y="2019"/>
                  </a:lnTo>
                  <a:lnTo>
                    <a:pt x="3036" y="1795"/>
                  </a:lnTo>
                  <a:lnTo>
                    <a:pt x="3845" y="1571"/>
                  </a:lnTo>
                  <a:lnTo>
                    <a:pt x="4048" y="1795"/>
                  </a:lnTo>
                  <a:lnTo>
                    <a:pt x="4452" y="2019"/>
                  </a:lnTo>
                  <a:lnTo>
                    <a:pt x="4655" y="2468"/>
                  </a:lnTo>
                  <a:lnTo>
                    <a:pt x="4452" y="2244"/>
                  </a:lnTo>
                  <a:lnTo>
                    <a:pt x="4655" y="2692"/>
                  </a:lnTo>
                  <a:lnTo>
                    <a:pt x="4655" y="3141"/>
                  </a:lnTo>
                  <a:lnTo>
                    <a:pt x="4655" y="3814"/>
                  </a:lnTo>
                  <a:lnTo>
                    <a:pt x="4250" y="4262"/>
                  </a:lnTo>
                  <a:lnTo>
                    <a:pt x="3441" y="5160"/>
                  </a:lnTo>
                  <a:lnTo>
                    <a:pt x="2631" y="5833"/>
                  </a:lnTo>
                  <a:lnTo>
                    <a:pt x="1619" y="6281"/>
                  </a:lnTo>
                  <a:lnTo>
                    <a:pt x="1012" y="7178"/>
                  </a:lnTo>
                  <a:lnTo>
                    <a:pt x="405" y="8300"/>
                  </a:lnTo>
                  <a:lnTo>
                    <a:pt x="0" y="9421"/>
                  </a:lnTo>
                  <a:lnTo>
                    <a:pt x="0" y="10543"/>
                  </a:lnTo>
                  <a:lnTo>
                    <a:pt x="203" y="11216"/>
                  </a:lnTo>
                  <a:lnTo>
                    <a:pt x="608" y="11664"/>
                  </a:lnTo>
                  <a:lnTo>
                    <a:pt x="5060" y="11664"/>
                  </a:lnTo>
                  <a:lnTo>
                    <a:pt x="5667" y="11440"/>
                  </a:lnTo>
                  <a:lnTo>
                    <a:pt x="6274" y="10543"/>
                  </a:lnTo>
                  <a:lnTo>
                    <a:pt x="6476" y="10094"/>
                  </a:lnTo>
                  <a:lnTo>
                    <a:pt x="6274" y="9646"/>
                  </a:lnTo>
                  <a:lnTo>
                    <a:pt x="6071" y="9421"/>
                  </a:lnTo>
                  <a:lnTo>
                    <a:pt x="5262" y="9421"/>
                  </a:lnTo>
                  <a:lnTo>
                    <a:pt x="5262" y="9646"/>
                  </a:lnTo>
                  <a:lnTo>
                    <a:pt x="5060" y="9870"/>
                  </a:lnTo>
                  <a:lnTo>
                    <a:pt x="4655" y="10094"/>
                  </a:lnTo>
                  <a:lnTo>
                    <a:pt x="1417" y="9870"/>
                  </a:lnTo>
                  <a:lnTo>
                    <a:pt x="1619" y="9197"/>
                  </a:lnTo>
                  <a:lnTo>
                    <a:pt x="1822" y="8524"/>
                  </a:lnTo>
                  <a:lnTo>
                    <a:pt x="2631" y="7627"/>
                  </a:lnTo>
                  <a:lnTo>
                    <a:pt x="3643" y="6954"/>
                  </a:lnTo>
                  <a:lnTo>
                    <a:pt x="4452" y="6281"/>
                  </a:lnTo>
                  <a:lnTo>
                    <a:pt x="5464" y="5384"/>
                  </a:lnTo>
                  <a:lnTo>
                    <a:pt x="5667" y="4711"/>
                  </a:lnTo>
                  <a:lnTo>
                    <a:pt x="6071" y="4038"/>
                  </a:lnTo>
                  <a:lnTo>
                    <a:pt x="6071" y="3814"/>
                  </a:lnTo>
                  <a:lnTo>
                    <a:pt x="6071" y="3590"/>
                  </a:lnTo>
                  <a:lnTo>
                    <a:pt x="5869" y="2019"/>
                  </a:lnTo>
                  <a:lnTo>
                    <a:pt x="5464" y="898"/>
                  </a:lnTo>
                  <a:lnTo>
                    <a:pt x="4655" y="225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467100" y="891575"/>
              <a:ext cx="166975" cy="297225"/>
            </a:xfrm>
            <a:custGeom>
              <a:avLst/>
              <a:gdLst/>
              <a:ahLst/>
              <a:cxnLst/>
              <a:rect l="0" t="0" r="0" b="0"/>
              <a:pathLst>
                <a:path w="6679" h="11889" extrusionOk="0">
                  <a:moveTo>
                    <a:pt x="3643" y="1"/>
                  </a:moveTo>
                  <a:lnTo>
                    <a:pt x="2834" y="225"/>
                  </a:lnTo>
                  <a:lnTo>
                    <a:pt x="2024" y="673"/>
                  </a:lnTo>
                  <a:lnTo>
                    <a:pt x="1215" y="1346"/>
                  </a:lnTo>
                  <a:lnTo>
                    <a:pt x="405" y="2019"/>
                  </a:lnTo>
                  <a:lnTo>
                    <a:pt x="203" y="2692"/>
                  </a:lnTo>
                  <a:lnTo>
                    <a:pt x="405" y="3141"/>
                  </a:lnTo>
                  <a:lnTo>
                    <a:pt x="810" y="3365"/>
                  </a:lnTo>
                  <a:lnTo>
                    <a:pt x="1417" y="3141"/>
                  </a:lnTo>
                  <a:lnTo>
                    <a:pt x="2429" y="2244"/>
                  </a:lnTo>
                  <a:lnTo>
                    <a:pt x="3238" y="1795"/>
                  </a:lnTo>
                  <a:lnTo>
                    <a:pt x="3846" y="1795"/>
                  </a:lnTo>
                  <a:lnTo>
                    <a:pt x="4250" y="2019"/>
                  </a:lnTo>
                  <a:lnTo>
                    <a:pt x="4453" y="2244"/>
                  </a:lnTo>
                  <a:lnTo>
                    <a:pt x="4655" y="2692"/>
                  </a:lnTo>
                  <a:lnTo>
                    <a:pt x="4655" y="2916"/>
                  </a:lnTo>
                  <a:lnTo>
                    <a:pt x="4857" y="3365"/>
                  </a:lnTo>
                  <a:lnTo>
                    <a:pt x="4655" y="4038"/>
                  </a:lnTo>
                  <a:lnTo>
                    <a:pt x="4453" y="4487"/>
                  </a:lnTo>
                  <a:lnTo>
                    <a:pt x="3643" y="5384"/>
                  </a:lnTo>
                  <a:lnTo>
                    <a:pt x="2631" y="6057"/>
                  </a:lnTo>
                  <a:lnTo>
                    <a:pt x="1822" y="6505"/>
                  </a:lnTo>
                  <a:lnTo>
                    <a:pt x="1012" y="7402"/>
                  </a:lnTo>
                  <a:lnTo>
                    <a:pt x="608" y="8524"/>
                  </a:lnTo>
                  <a:lnTo>
                    <a:pt x="203" y="9645"/>
                  </a:lnTo>
                  <a:lnTo>
                    <a:pt x="1" y="10767"/>
                  </a:lnTo>
                  <a:lnTo>
                    <a:pt x="203" y="11440"/>
                  </a:lnTo>
                  <a:lnTo>
                    <a:pt x="810" y="11664"/>
                  </a:lnTo>
                  <a:lnTo>
                    <a:pt x="4655" y="11888"/>
                  </a:lnTo>
                  <a:lnTo>
                    <a:pt x="5262" y="11888"/>
                  </a:lnTo>
                  <a:lnTo>
                    <a:pt x="5667" y="11664"/>
                  </a:lnTo>
                  <a:lnTo>
                    <a:pt x="6476" y="10767"/>
                  </a:lnTo>
                  <a:lnTo>
                    <a:pt x="6679" y="10318"/>
                  </a:lnTo>
                  <a:lnTo>
                    <a:pt x="6476" y="9870"/>
                  </a:lnTo>
                  <a:lnTo>
                    <a:pt x="6274" y="9645"/>
                  </a:lnTo>
                  <a:lnTo>
                    <a:pt x="5869" y="9421"/>
                  </a:lnTo>
                  <a:lnTo>
                    <a:pt x="5464" y="9645"/>
                  </a:lnTo>
                  <a:lnTo>
                    <a:pt x="5262" y="9870"/>
                  </a:lnTo>
                  <a:lnTo>
                    <a:pt x="5060" y="10094"/>
                  </a:lnTo>
                  <a:lnTo>
                    <a:pt x="4655" y="10318"/>
                  </a:lnTo>
                  <a:lnTo>
                    <a:pt x="1620" y="10094"/>
                  </a:lnTo>
                  <a:lnTo>
                    <a:pt x="1620" y="9421"/>
                  </a:lnTo>
                  <a:lnTo>
                    <a:pt x="2024" y="8748"/>
                  </a:lnTo>
                  <a:lnTo>
                    <a:pt x="2834" y="7851"/>
                  </a:lnTo>
                  <a:lnTo>
                    <a:pt x="3643" y="7178"/>
                  </a:lnTo>
                  <a:lnTo>
                    <a:pt x="4655" y="6505"/>
                  </a:lnTo>
                  <a:lnTo>
                    <a:pt x="5464" y="5608"/>
                  </a:lnTo>
                  <a:lnTo>
                    <a:pt x="5869" y="4935"/>
                  </a:lnTo>
                  <a:lnTo>
                    <a:pt x="6071" y="4262"/>
                  </a:lnTo>
                  <a:lnTo>
                    <a:pt x="6071" y="4038"/>
                  </a:lnTo>
                  <a:lnTo>
                    <a:pt x="6274" y="3589"/>
                  </a:lnTo>
                  <a:lnTo>
                    <a:pt x="6071" y="2244"/>
                  </a:lnTo>
                  <a:lnTo>
                    <a:pt x="5464" y="1122"/>
                  </a:lnTo>
                  <a:lnTo>
                    <a:pt x="4655" y="449"/>
                  </a:lnTo>
                  <a:lnTo>
                    <a:pt x="36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659350" y="1048575"/>
              <a:ext cx="146725" cy="44900"/>
            </a:xfrm>
            <a:custGeom>
              <a:avLst/>
              <a:gdLst/>
              <a:ahLst/>
              <a:cxnLst/>
              <a:rect l="0" t="0" r="0" b="0"/>
              <a:pathLst>
                <a:path w="5869" h="1796" extrusionOk="0">
                  <a:moveTo>
                    <a:pt x="405" y="1"/>
                  </a:moveTo>
                  <a:lnTo>
                    <a:pt x="203" y="225"/>
                  </a:lnTo>
                  <a:lnTo>
                    <a:pt x="0" y="898"/>
                  </a:lnTo>
                  <a:lnTo>
                    <a:pt x="203" y="1347"/>
                  </a:lnTo>
                  <a:lnTo>
                    <a:pt x="607" y="1571"/>
                  </a:lnTo>
                  <a:lnTo>
                    <a:pt x="2833" y="1571"/>
                  </a:lnTo>
                  <a:lnTo>
                    <a:pt x="5262" y="1795"/>
                  </a:lnTo>
                  <a:lnTo>
                    <a:pt x="5666" y="1571"/>
                  </a:lnTo>
                  <a:lnTo>
                    <a:pt x="5869" y="898"/>
                  </a:lnTo>
                  <a:lnTo>
                    <a:pt x="5666" y="450"/>
                  </a:lnTo>
                  <a:lnTo>
                    <a:pt x="5262" y="225"/>
                  </a:lnTo>
                  <a:lnTo>
                    <a:pt x="3036" y="225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841475" y="964475"/>
              <a:ext cx="96150" cy="291600"/>
            </a:xfrm>
            <a:custGeom>
              <a:avLst/>
              <a:gdLst/>
              <a:ahLst/>
              <a:cxnLst/>
              <a:rect l="0" t="0" r="0" b="0"/>
              <a:pathLst>
                <a:path w="3846" h="11664" extrusionOk="0">
                  <a:moveTo>
                    <a:pt x="1822" y="0"/>
                  </a:moveTo>
                  <a:lnTo>
                    <a:pt x="607" y="898"/>
                  </a:lnTo>
                  <a:lnTo>
                    <a:pt x="405" y="1122"/>
                  </a:lnTo>
                  <a:lnTo>
                    <a:pt x="405" y="1571"/>
                  </a:lnTo>
                  <a:lnTo>
                    <a:pt x="405" y="2019"/>
                  </a:lnTo>
                  <a:lnTo>
                    <a:pt x="1012" y="2243"/>
                  </a:lnTo>
                  <a:lnTo>
                    <a:pt x="1417" y="2019"/>
                  </a:lnTo>
                  <a:lnTo>
                    <a:pt x="1215" y="9870"/>
                  </a:lnTo>
                  <a:lnTo>
                    <a:pt x="405" y="9870"/>
                  </a:lnTo>
                  <a:lnTo>
                    <a:pt x="203" y="10094"/>
                  </a:lnTo>
                  <a:lnTo>
                    <a:pt x="0" y="10767"/>
                  </a:lnTo>
                  <a:lnTo>
                    <a:pt x="203" y="11215"/>
                  </a:lnTo>
                  <a:lnTo>
                    <a:pt x="405" y="11440"/>
                  </a:lnTo>
                  <a:lnTo>
                    <a:pt x="607" y="11440"/>
                  </a:lnTo>
                  <a:lnTo>
                    <a:pt x="3238" y="11664"/>
                  </a:lnTo>
                  <a:lnTo>
                    <a:pt x="3643" y="11215"/>
                  </a:lnTo>
                  <a:lnTo>
                    <a:pt x="3845" y="10767"/>
                  </a:lnTo>
                  <a:lnTo>
                    <a:pt x="3845" y="10318"/>
                  </a:lnTo>
                  <a:lnTo>
                    <a:pt x="3238" y="10094"/>
                  </a:lnTo>
                  <a:lnTo>
                    <a:pt x="2631" y="10094"/>
                  </a:lnTo>
                  <a:lnTo>
                    <a:pt x="2833" y="673"/>
                  </a:lnTo>
                  <a:lnTo>
                    <a:pt x="2631" y="225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978075" y="942050"/>
              <a:ext cx="101200" cy="291600"/>
            </a:xfrm>
            <a:custGeom>
              <a:avLst/>
              <a:gdLst/>
              <a:ahLst/>
              <a:cxnLst/>
              <a:rect l="0" t="0" r="0" b="0"/>
              <a:pathLst>
                <a:path w="4048" h="11664" extrusionOk="0">
                  <a:moveTo>
                    <a:pt x="2024" y="0"/>
                  </a:moveTo>
                  <a:lnTo>
                    <a:pt x="810" y="897"/>
                  </a:lnTo>
                  <a:lnTo>
                    <a:pt x="607" y="1346"/>
                  </a:lnTo>
                  <a:lnTo>
                    <a:pt x="405" y="1570"/>
                  </a:lnTo>
                  <a:lnTo>
                    <a:pt x="607" y="2019"/>
                  </a:lnTo>
                  <a:lnTo>
                    <a:pt x="1012" y="2243"/>
                  </a:lnTo>
                  <a:lnTo>
                    <a:pt x="1619" y="2243"/>
                  </a:lnTo>
                  <a:lnTo>
                    <a:pt x="1417" y="10094"/>
                  </a:lnTo>
                  <a:lnTo>
                    <a:pt x="607" y="10094"/>
                  </a:lnTo>
                  <a:lnTo>
                    <a:pt x="202" y="10318"/>
                  </a:lnTo>
                  <a:lnTo>
                    <a:pt x="0" y="10767"/>
                  </a:lnTo>
                  <a:lnTo>
                    <a:pt x="202" y="11215"/>
                  </a:lnTo>
                  <a:lnTo>
                    <a:pt x="405" y="11439"/>
                  </a:lnTo>
                  <a:lnTo>
                    <a:pt x="810" y="11664"/>
                  </a:lnTo>
                  <a:lnTo>
                    <a:pt x="3440" y="11664"/>
                  </a:lnTo>
                  <a:lnTo>
                    <a:pt x="3845" y="11439"/>
                  </a:lnTo>
                  <a:lnTo>
                    <a:pt x="4047" y="10991"/>
                  </a:lnTo>
                  <a:lnTo>
                    <a:pt x="3845" y="10542"/>
                  </a:lnTo>
                  <a:lnTo>
                    <a:pt x="3440" y="10094"/>
                  </a:lnTo>
                  <a:lnTo>
                    <a:pt x="2833" y="10094"/>
                  </a:lnTo>
                  <a:lnTo>
                    <a:pt x="3036" y="673"/>
                  </a:lnTo>
                  <a:lnTo>
                    <a:pt x="2833" y="225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165250" y="1076625"/>
              <a:ext cx="182150" cy="129000"/>
            </a:xfrm>
            <a:custGeom>
              <a:avLst/>
              <a:gdLst/>
              <a:ahLst/>
              <a:cxnLst/>
              <a:rect l="0" t="0" r="0" b="0"/>
              <a:pathLst>
                <a:path w="7286" h="5160" extrusionOk="0">
                  <a:moveTo>
                    <a:pt x="1012" y="0"/>
                  </a:moveTo>
                  <a:lnTo>
                    <a:pt x="405" y="225"/>
                  </a:lnTo>
                  <a:lnTo>
                    <a:pt x="203" y="449"/>
                  </a:lnTo>
                  <a:lnTo>
                    <a:pt x="0" y="673"/>
                  </a:lnTo>
                  <a:lnTo>
                    <a:pt x="0" y="1122"/>
                  </a:lnTo>
                  <a:lnTo>
                    <a:pt x="203" y="1571"/>
                  </a:lnTo>
                  <a:lnTo>
                    <a:pt x="1012" y="1795"/>
                  </a:lnTo>
                  <a:lnTo>
                    <a:pt x="5464" y="1795"/>
                  </a:lnTo>
                  <a:lnTo>
                    <a:pt x="6071" y="1571"/>
                  </a:lnTo>
                  <a:lnTo>
                    <a:pt x="6274" y="1346"/>
                  </a:lnTo>
                  <a:lnTo>
                    <a:pt x="6274" y="898"/>
                  </a:lnTo>
                  <a:lnTo>
                    <a:pt x="6274" y="673"/>
                  </a:lnTo>
                  <a:lnTo>
                    <a:pt x="5869" y="449"/>
                  </a:lnTo>
                  <a:lnTo>
                    <a:pt x="5464" y="225"/>
                  </a:lnTo>
                  <a:lnTo>
                    <a:pt x="1012" y="0"/>
                  </a:lnTo>
                  <a:close/>
                  <a:moveTo>
                    <a:pt x="1822" y="3365"/>
                  </a:moveTo>
                  <a:lnTo>
                    <a:pt x="1012" y="3589"/>
                  </a:lnTo>
                  <a:lnTo>
                    <a:pt x="810" y="3814"/>
                  </a:lnTo>
                  <a:lnTo>
                    <a:pt x="810" y="4038"/>
                  </a:lnTo>
                  <a:lnTo>
                    <a:pt x="810" y="4486"/>
                  </a:lnTo>
                  <a:lnTo>
                    <a:pt x="1012" y="4711"/>
                  </a:lnTo>
                  <a:lnTo>
                    <a:pt x="1417" y="4935"/>
                  </a:lnTo>
                  <a:lnTo>
                    <a:pt x="1822" y="4935"/>
                  </a:lnTo>
                  <a:lnTo>
                    <a:pt x="6274" y="5159"/>
                  </a:lnTo>
                  <a:lnTo>
                    <a:pt x="6678" y="5159"/>
                  </a:lnTo>
                  <a:lnTo>
                    <a:pt x="6881" y="4935"/>
                  </a:lnTo>
                  <a:lnTo>
                    <a:pt x="7083" y="4486"/>
                  </a:lnTo>
                  <a:lnTo>
                    <a:pt x="7285" y="4038"/>
                  </a:lnTo>
                  <a:lnTo>
                    <a:pt x="6881" y="3589"/>
                  </a:lnTo>
                  <a:lnTo>
                    <a:pt x="6274" y="3589"/>
                  </a:lnTo>
                  <a:lnTo>
                    <a:pt x="1822" y="3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413150" y="958875"/>
              <a:ext cx="141675" cy="319650"/>
            </a:xfrm>
            <a:custGeom>
              <a:avLst/>
              <a:gdLst/>
              <a:ahLst/>
              <a:cxnLst/>
              <a:rect l="0" t="0" r="0" b="0"/>
              <a:pathLst>
                <a:path w="5667" h="12786" extrusionOk="0">
                  <a:moveTo>
                    <a:pt x="3036" y="0"/>
                  </a:moveTo>
                  <a:lnTo>
                    <a:pt x="1821" y="449"/>
                  </a:lnTo>
                  <a:lnTo>
                    <a:pt x="810" y="1122"/>
                  </a:lnTo>
                  <a:lnTo>
                    <a:pt x="0" y="2019"/>
                  </a:lnTo>
                  <a:lnTo>
                    <a:pt x="0" y="2467"/>
                  </a:lnTo>
                  <a:lnTo>
                    <a:pt x="0" y="2692"/>
                  </a:lnTo>
                  <a:lnTo>
                    <a:pt x="203" y="3140"/>
                  </a:lnTo>
                  <a:lnTo>
                    <a:pt x="607" y="3365"/>
                  </a:lnTo>
                  <a:lnTo>
                    <a:pt x="1214" y="2916"/>
                  </a:lnTo>
                  <a:lnTo>
                    <a:pt x="2226" y="2019"/>
                  </a:lnTo>
                  <a:lnTo>
                    <a:pt x="2833" y="1570"/>
                  </a:lnTo>
                  <a:lnTo>
                    <a:pt x="3845" y="1570"/>
                  </a:lnTo>
                  <a:lnTo>
                    <a:pt x="4250" y="2019"/>
                  </a:lnTo>
                  <a:lnTo>
                    <a:pt x="4250" y="2243"/>
                  </a:lnTo>
                  <a:lnTo>
                    <a:pt x="4250" y="3140"/>
                  </a:lnTo>
                  <a:lnTo>
                    <a:pt x="3845" y="3813"/>
                  </a:lnTo>
                  <a:lnTo>
                    <a:pt x="3238" y="4262"/>
                  </a:lnTo>
                  <a:lnTo>
                    <a:pt x="2428" y="4935"/>
                  </a:lnTo>
                  <a:lnTo>
                    <a:pt x="1821" y="5608"/>
                  </a:lnTo>
                  <a:lnTo>
                    <a:pt x="1619" y="6056"/>
                  </a:lnTo>
                  <a:lnTo>
                    <a:pt x="1417" y="6505"/>
                  </a:lnTo>
                  <a:lnTo>
                    <a:pt x="1619" y="7402"/>
                  </a:lnTo>
                  <a:lnTo>
                    <a:pt x="2024" y="8299"/>
                  </a:lnTo>
                  <a:lnTo>
                    <a:pt x="2428" y="8524"/>
                  </a:lnTo>
                  <a:lnTo>
                    <a:pt x="2833" y="8748"/>
                  </a:lnTo>
                  <a:lnTo>
                    <a:pt x="3238" y="8748"/>
                  </a:lnTo>
                  <a:lnTo>
                    <a:pt x="3440" y="8524"/>
                  </a:lnTo>
                  <a:lnTo>
                    <a:pt x="3643" y="8075"/>
                  </a:lnTo>
                  <a:lnTo>
                    <a:pt x="3643" y="7626"/>
                  </a:lnTo>
                  <a:lnTo>
                    <a:pt x="3238" y="7178"/>
                  </a:lnTo>
                  <a:lnTo>
                    <a:pt x="2833" y="7178"/>
                  </a:lnTo>
                  <a:lnTo>
                    <a:pt x="2833" y="6729"/>
                  </a:lnTo>
                  <a:lnTo>
                    <a:pt x="3036" y="6505"/>
                  </a:lnTo>
                  <a:lnTo>
                    <a:pt x="3440" y="6056"/>
                  </a:lnTo>
                  <a:lnTo>
                    <a:pt x="4047" y="5608"/>
                  </a:lnTo>
                  <a:lnTo>
                    <a:pt x="4452" y="5159"/>
                  </a:lnTo>
                  <a:lnTo>
                    <a:pt x="5059" y="4486"/>
                  </a:lnTo>
                  <a:lnTo>
                    <a:pt x="5464" y="3813"/>
                  </a:lnTo>
                  <a:lnTo>
                    <a:pt x="5666" y="2916"/>
                  </a:lnTo>
                  <a:lnTo>
                    <a:pt x="5666" y="1795"/>
                  </a:lnTo>
                  <a:lnTo>
                    <a:pt x="5262" y="1122"/>
                  </a:lnTo>
                  <a:lnTo>
                    <a:pt x="5059" y="673"/>
                  </a:lnTo>
                  <a:lnTo>
                    <a:pt x="4452" y="224"/>
                  </a:lnTo>
                  <a:lnTo>
                    <a:pt x="4047" y="0"/>
                  </a:lnTo>
                  <a:close/>
                  <a:moveTo>
                    <a:pt x="2631" y="10542"/>
                  </a:moveTo>
                  <a:lnTo>
                    <a:pt x="2226" y="10766"/>
                  </a:lnTo>
                  <a:lnTo>
                    <a:pt x="2024" y="10991"/>
                  </a:lnTo>
                  <a:lnTo>
                    <a:pt x="1821" y="11215"/>
                  </a:lnTo>
                  <a:lnTo>
                    <a:pt x="1619" y="11664"/>
                  </a:lnTo>
                  <a:lnTo>
                    <a:pt x="1821" y="12112"/>
                  </a:lnTo>
                  <a:lnTo>
                    <a:pt x="1821" y="12337"/>
                  </a:lnTo>
                  <a:lnTo>
                    <a:pt x="2226" y="12561"/>
                  </a:lnTo>
                  <a:lnTo>
                    <a:pt x="2631" y="12785"/>
                  </a:lnTo>
                  <a:lnTo>
                    <a:pt x="2833" y="12785"/>
                  </a:lnTo>
                  <a:lnTo>
                    <a:pt x="3238" y="12561"/>
                  </a:lnTo>
                  <a:lnTo>
                    <a:pt x="3440" y="12112"/>
                  </a:lnTo>
                  <a:lnTo>
                    <a:pt x="3440" y="11664"/>
                  </a:lnTo>
                  <a:lnTo>
                    <a:pt x="3440" y="11215"/>
                  </a:lnTo>
                  <a:lnTo>
                    <a:pt x="3238" y="10991"/>
                  </a:lnTo>
                  <a:lnTo>
                    <a:pt x="3036" y="10766"/>
                  </a:lnTo>
                  <a:lnTo>
                    <a:pt x="2631" y="10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19875" y="1104650"/>
              <a:ext cx="1016900" cy="1026200"/>
            </a:xfrm>
            <a:custGeom>
              <a:avLst/>
              <a:gdLst/>
              <a:ahLst/>
              <a:cxnLst/>
              <a:rect l="0" t="0" r="0" b="0"/>
              <a:pathLst>
                <a:path w="40676" h="41048" extrusionOk="0">
                  <a:moveTo>
                    <a:pt x="3643" y="1"/>
                  </a:moveTo>
                  <a:lnTo>
                    <a:pt x="3036" y="225"/>
                  </a:lnTo>
                  <a:lnTo>
                    <a:pt x="2429" y="450"/>
                  </a:lnTo>
                  <a:lnTo>
                    <a:pt x="1620" y="1347"/>
                  </a:lnTo>
                  <a:lnTo>
                    <a:pt x="810" y="2693"/>
                  </a:lnTo>
                  <a:lnTo>
                    <a:pt x="406" y="4038"/>
                  </a:lnTo>
                  <a:lnTo>
                    <a:pt x="203" y="5384"/>
                  </a:lnTo>
                  <a:lnTo>
                    <a:pt x="203" y="6506"/>
                  </a:lnTo>
                  <a:lnTo>
                    <a:pt x="1" y="7627"/>
                  </a:lnTo>
                  <a:lnTo>
                    <a:pt x="1620" y="41048"/>
                  </a:lnTo>
                  <a:lnTo>
                    <a:pt x="29546" y="30057"/>
                  </a:lnTo>
                  <a:lnTo>
                    <a:pt x="38652" y="29160"/>
                  </a:lnTo>
                  <a:lnTo>
                    <a:pt x="39461" y="27365"/>
                  </a:lnTo>
                  <a:lnTo>
                    <a:pt x="40473" y="24225"/>
                  </a:lnTo>
                  <a:lnTo>
                    <a:pt x="40675" y="21982"/>
                  </a:lnTo>
                  <a:lnTo>
                    <a:pt x="40675" y="21085"/>
                  </a:lnTo>
                  <a:lnTo>
                    <a:pt x="40271" y="20188"/>
                  </a:lnTo>
                  <a:lnTo>
                    <a:pt x="39057" y="20636"/>
                  </a:lnTo>
                  <a:lnTo>
                    <a:pt x="37640" y="24225"/>
                  </a:lnTo>
                  <a:lnTo>
                    <a:pt x="35212" y="24001"/>
                  </a:lnTo>
                  <a:lnTo>
                    <a:pt x="35819" y="22655"/>
                  </a:lnTo>
                  <a:lnTo>
                    <a:pt x="38450" y="21309"/>
                  </a:lnTo>
                  <a:lnTo>
                    <a:pt x="38652" y="21085"/>
                  </a:lnTo>
                  <a:lnTo>
                    <a:pt x="38652" y="20636"/>
                  </a:lnTo>
                  <a:lnTo>
                    <a:pt x="32986" y="22207"/>
                  </a:lnTo>
                  <a:lnTo>
                    <a:pt x="30355" y="26693"/>
                  </a:lnTo>
                  <a:lnTo>
                    <a:pt x="5667" y="34319"/>
                  </a:lnTo>
                  <a:lnTo>
                    <a:pt x="5869" y="19739"/>
                  </a:lnTo>
                  <a:lnTo>
                    <a:pt x="6072" y="8524"/>
                  </a:lnTo>
                  <a:lnTo>
                    <a:pt x="6274" y="6057"/>
                  </a:lnTo>
                  <a:lnTo>
                    <a:pt x="6274" y="4038"/>
                  </a:lnTo>
                  <a:lnTo>
                    <a:pt x="6072" y="2468"/>
                  </a:lnTo>
                  <a:lnTo>
                    <a:pt x="5667" y="1347"/>
                  </a:lnTo>
                  <a:lnTo>
                    <a:pt x="5262" y="674"/>
                  </a:lnTo>
                  <a:lnTo>
                    <a:pt x="4858" y="22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C29B7A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345675" y="1429900"/>
              <a:ext cx="91100" cy="269175"/>
            </a:xfrm>
            <a:custGeom>
              <a:avLst/>
              <a:gdLst/>
              <a:ahLst/>
              <a:cxnLst/>
              <a:rect l="0" t="0" r="0" b="0"/>
              <a:pathLst>
                <a:path w="3644" h="10767" extrusionOk="0">
                  <a:moveTo>
                    <a:pt x="2227" y="0"/>
                  </a:moveTo>
                  <a:lnTo>
                    <a:pt x="1" y="10318"/>
                  </a:lnTo>
                  <a:lnTo>
                    <a:pt x="1418" y="10767"/>
                  </a:lnTo>
                  <a:lnTo>
                    <a:pt x="3643" y="225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22148</TotalTime>
  <Words>636</Words>
  <Application>Microsoft Macintosh PowerPoint</Application>
  <PresentationFormat>On-screen Show (4:3)</PresentationFormat>
  <Paragraphs>257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/>
      <vt:lpstr>Key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math notes</vt:lpstr>
      <vt:lpstr>Practice:</vt:lpstr>
      <vt:lpstr>Quick math notes</vt:lpstr>
      <vt:lpstr>Practice</vt:lpstr>
      <vt:lpstr>Borrowing…</vt:lpstr>
      <vt:lpstr>Practice</vt:lpstr>
      <vt:lpstr>Borrowing…</vt:lpstr>
      <vt:lpstr>Practice</vt:lpstr>
      <vt:lpstr>PowerPoint Presentation</vt:lpstr>
      <vt:lpstr>PowerPoint Presentation</vt:lpstr>
      <vt:lpstr>PowerPoint Presentation</vt:lpstr>
      <vt:lpstr>Warm-up </vt:lpstr>
      <vt:lpstr>Warm-up </vt:lpstr>
      <vt:lpstr>Warm-up </vt:lpstr>
      <vt:lpstr>Warm-up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 Admin</cp:lastModifiedBy>
  <cp:revision>66</cp:revision>
  <dcterms:modified xsi:type="dcterms:W3CDTF">2014-01-16T18:15:17Z</dcterms:modified>
</cp:coreProperties>
</file>