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4"/>
  </p:notesMasterIdLst>
  <p:sldIdLst>
    <p:sldId id="256" r:id="rId2"/>
    <p:sldId id="26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144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F7CB1-6361-7C42-81A3-66B78A9922C2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32BA9-6C5C-2A43-9289-3141169C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3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image here of</a:t>
            </a:r>
            <a:r>
              <a:rPr lang="en-US" baseline="0" dirty="0" smtClean="0"/>
              <a:t> a box and whisker plot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32BA9-6C5C-2A43-9289-3141169CDC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32BA9-6C5C-2A43-9289-3141169CDC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0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10/18/12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Box and whisker plots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4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create a box and whisker on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Organize your data from least to greatest</a:t>
            </a:r>
          </a:p>
          <a:p>
            <a:r>
              <a:rPr lang="en-US" dirty="0" smtClean="0"/>
              <a:t>Make a number line that begins a bit before and extends a bit after your endpoint. For example, if your endpoints are 131 and 182, I would have my number line range from 130 to 185.</a:t>
            </a:r>
          </a:p>
          <a:p>
            <a:r>
              <a:rPr lang="en-US" dirty="0" smtClean="0"/>
              <a:t>Next, plot the five points on the number line (median, lower quartile, upper quartile, lower endpoint, upper endpoint.)</a:t>
            </a:r>
          </a:p>
          <a:p>
            <a:r>
              <a:rPr lang="en-US" dirty="0" smtClean="0"/>
              <a:t>Draw the box connecting the two quartiles (upper and lower.)</a:t>
            </a:r>
          </a:p>
          <a:p>
            <a:r>
              <a:rPr lang="en-US" dirty="0" smtClean="0"/>
              <a:t>Draw a straight line through the box to show the median.</a:t>
            </a:r>
          </a:p>
          <a:p>
            <a:r>
              <a:rPr lang="en-US" dirty="0" smtClean="0"/>
              <a:t>Last draw in the whiskers, quartile to endpoints.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 TOGETHER!!!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set of data to create a Box and Whiskers Plot:</a:t>
            </a:r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882855"/>
              </p:ext>
            </p:extLst>
          </p:nvPr>
        </p:nvGraphicFramePr>
        <p:xfrm>
          <a:off x="1128471" y="2880360"/>
          <a:ext cx="6800534" cy="3371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267"/>
                <a:gridCol w="3400267"/>
              </a:tblGrid>
              <a:tr h="421401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pets</a:t>
                      </a:r>
                      <a:endParaRPr lang="en-US" dirty="0"/>
                    </a:p>
                  </a:txBody>
                  <a:tcPr/>
                </a:tc>
              </a:tr>
              <a:tr h="421401">
                <a:tc>
                  <a:txBody>
                    <a:bodyPr/>
                    <a:lstStyle/>
                    <a:p>
                      <a:r>
                        <a:rPr lang="en-US" dirty="0" smtClean="0"/>
                        <a:t>Evan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21401"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21401">
                <a:tc>
                  <a:txBody>
                    <a:bodyPr/>
                    <a:lstStyle/>
                    <a:p>
                      <a:r>
                        <a:rPr lang="en-US" dirty="0" smtClean="0"/>
                        <a:t>Philip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214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Tionna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1401"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1401">
                <a:tc>
                  <a:txBody>
                    <a:bodyPr/>
                    <a:lstStyle/>
                    <a:p>
                      <a:r>
                        <a:rPr lang="en-US" dirty="0" smtClean="0"/>
                        <a:t>Stella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214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92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WARM-UP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piece of lined paper, please use the data below to create a Box and </a:t>
            </a:r>
            <a:r>
              <a:rPr lang="en-US" dirty="0"/>
              <a:t>W</a:t>
            </a:r>
            <a:r>
              <a:rPr lang="en-US" dirty="0" smtClean="0"/>
              <a:t>hiskers  Plot: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41401"/>
              </p:ext>
            </p:extLst>
          </p:nvPr>
        </p:nvGraphicFramePr>
        <p:xfrm>
          <a:off x="1019279" y="2862210"/>
          <a:ext cx="7137666" cy="3405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833"/>
                <a:gridCol w="3568833"/>
              </a:tblGrid>
              <a:tr h="673642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Pieces of Candy</a:t>
                      </a:r>
                      <a:r>
                        <a:rPr lang="en-US" baseline="0" dirty="0" smtClean="0"/>
                        <a:t> Eaten in One Week</a:t>
                      </a:r>
                      <a:endParaRPr lang="en-US" dirty="0"/>
                    </a:p>
                  </a:txBody>
                  <a:tcPr/>
                </a:tc>
              </a:tr>
              <a:tr h="3902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Qiaunci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90285">
                <a:tc>
                  <a:txBody>
                    <a:bodyPr/>
                    <a:lstStyle/>
                    <a:p>
                      <a:r>
                        <a:rPr lang="en-US" dirty="0" smtClean="0"/>
                        <a:t>Marcus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90285">
                <a:tc>
                  <a:txBody>
                    <a:bodyPr/>
                    <a:lstStyle/>
                    <a:p>
                      <a:r>
                        <a:rPr lang="en-US" dirty="0" smtClean="0"/>
                        <a:t>Patrick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902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Yushin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902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Kassie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902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Elyanna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90285">
                <a:tc>
                  <a:txBody>
                    <a:bodyPr/>
                    <a:lstStyle/>
                    <a:p>
                      <a:r>
                        <a:rPr lang="en-US" dirty="0" smtClean="0"/>
                        <a:t>Andrea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23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box and whisker plot?</a:t>
            </a:r>
            <a:endParaRPr lang="en-US" dirty="0"/>
          </a:p>
        </p:txBody>
      </p:sp>
      <p:pic>
        <p:nvPicPr>
          <p:cNvPr id="3" name="Content Placeholder 2" descr="StemLeafOfWeight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36" r="-175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8890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I say the magic words, you will silently stand and make a line at the front of the room from shortest to tallest. NO TALKING ALLOWED!</a:t>
            </a:r>
          </a:p>
          <a:p>
            <a:r>
              <a:rPr lang="en-US" sz="2800" dirty="0" smtClean="0"/>
              <a:t>If someone is the same height as you, you need to stand next to that student.</a:t>
            </a:r>
          </a:p>
          <a:p>
            <a:r>
              <a:rPr lang="en-US" sz="2800" dirty="0" smtClean="0"/>
              <a:t>Make sure you are all shoulder to shoulder.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62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the median?  Hold up the median card.</a:t>
            </a:r>
          </a:p>
          <a:p>
            <a:r>
              <a:rPr lang="en-US" dirty="0" smtClean="0"/>
              <a:t>We now have two halves.  </a:t>
            </a:r>
          </a:p>
          <a:p>
            <a:pPr lvl="1"/>
            <a:r>
              <a:rPr lang="en-US" dirty="0" smtClean="0"/>
              <a:t>1 half is the taller group</a:t>
            </a:r>
          </a:p>
          <a:p>
            <a:pPr lvl="1"/>
            <a:r>
              <a:rPr lang="en-US" dirty="0" smtClean="0"/>
              <a:t>1 half is the shorter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8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quartile?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quartiles of the data set are the middle of each half.  </a:t>
            </a:r>
            <a:endParaRPr lang="en-US" dirty="0"/>
          </a:p>
          <a:p>
            <a:r>
              <a:rPr lang="en-US" dirty="0" smtClean="0"/>
              <a:t>Who is in the middle of the shorter half?  This is the lower quartile.  Hold up the lower quartile card.</a:t>
            </a:r>
          </a:p>
          <a:p>
            <a:r>
              <a:rPr lang="en-US" dirty="0" smtClean="0"/>
              <a:t>Who is in the middle of the taller half?  This is the upper quartile.  Hold up the upper quartile card.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7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endpoints?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max and minimum of your data.</a:t>
            </a:r>
          </a:p>
          <a:p>
            <a:r>
              <a:rPr lang="en-US" dirty="0" smtClean="0"/>
              <a:t>In this case, the shortest students and the tallest student are both the endpoints.</a:t>
            </a:r>
          </a:p>
          <a:p>
            <a:r>
              <a:rPr lang="en-US" dirty="0" smtClean="0"/>
              <a:t>The shortest student is the lower endpoint and the tallest in the upper endpoint.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4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except for the median, upper and lower quartiles, and upper and lower endpoints may return to their seats.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68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and whisker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BOX</a:t>
            </a:r>
            <a:r>
              <a:rPr lang="en-US" dirty="0" smtClean="0"/>
              <a:t> runs from the lower quartile to upper quartile.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The median is always located inside the </a:t>
            </a:r>
            <a:r>
              <a:rPr lang="en-US" b="1" dirty="0" smtClean="0"/>
              <a:t>BOX </a:t>
            </a:r>
            <a:r>
              <a:rPr lang="en-US" dirty="0" smtClean="0"/>
              <a:t>(space from lower quartile to upper quartile.)</a:t>
            </a:r>
          </a:p>
          <a:p>
            <a:r>
              <a:rPr lang="en-US" dirty="0" smtClean="0"/>
              <a:t>The median does not have to be in the middle of the box.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3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WHISKERS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WHISKERS </a:t>
            </a:r>
            <a:r>
              <a:rPr lang="en-US" dirty="0" smtClean="0"/>
              <a:t>run from the lower quartile to the endpoint and from the upper quartile to the endpoint.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192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837</TotalTime>
  <Words>509</Words>
  <Application>Microsoft Macintosh PowerPoint</Application>
  <PresentationFormat>On-screen Show (4:3)</PresentationFormat>
  <Paragraphs>73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Box and whisker plots</vt:lpstr>
      <vt:lpstr>What is a box and whisker plot?</vt:lpstr>
      <vt:lpstr>Your task</vt:lpstr>
      <vt:lpstr>Median</vt:lpstr>
      <vt:lpstr>What is a quartile?</vt:lpstr>
      <vt:lpstr>What are endpoints?</vt:lpstr>
      <vt:lpstr>PowerPoint Presentation</vt:lpstr>
      <vt:lpstr>Box and whisker plots</vt:lpstr>
      <vt:lpstr>WHISKERS</vt:lpstr>
      <vt:lpstr>How to create a box and whisker on paper</vt:lpstr>
      <vt:lpstr>Let’s Try it TOGETHER!!!</vt:lpstr>
      <vt:lpstr>WARM-UP</vt:lpstr>
    </vt:vector>
  </TitlesOfParts>
  <Company>High Tech K8 Chula Vista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and whisker plots</dc:title>
  <dc:creator>HTK8CV SysAdmin</dc:creator>
  <cp:lastModifiedBy>Alicia Wong</cp:lastModifiedBy>
  <cp:revision>25</cp:revision>
  <dcterms:created xsi:type="dcterms:W3CDTF">2012-09-17T22:07:28Z</dcterms:created>
  <dcterms:modified xsi:type="dcterms:W3CDTF">2012-10-18T15:20:11Z</dcterms:modified>
</cp:coreProperties>
</file>