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4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28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8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2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74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9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0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188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9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5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54D67-351F-DF4D-B729-CCFA9510DF6F}" type="datetimeFigureOut">
              <a:rPr lang="en-US" smtClean="0"/>
              <a:t>9/9/13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D2D20-5268-5840-97A8-13E5186F8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93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Norms for Consensus Discussion: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hand, One voice</a:t>
            </a:r>
          </a:p>
          <a:p>
            <a:r>
              <a:rPr lang="en-US" dirty="0" smtClean="0"/>
              <a:t>Use the hand signals</a:t>
            </a:r>
          </a:p>
          <a:p>
            <a:r>
              <a:rPr lang="en-US" dirty="0" smtClean="0"/>
              <a:t>Respect:</a:t>
            </a:r>
          </a:p>
          <a:p>
            <a:pPr lvl="1"/>
            <a:r>
              <a:rPr lang="en-US" dirty="0" smtClean="0"/>
              <a:t>Respect others while they are speaking</a:t>
            </a:r>
          </a:p>
          <a:p>
            <a:pPr lvl="1"/>
            <a:r>
              <a:rPr lang="en-US" dirty="0" smtClean="0"/>
              <a:t>Respect others while I am speaking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245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Hand Signals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0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 new idea.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9821" y="1283115"/>
            <a:ext cx="3292255" cy="5574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34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 have a </a:t>
            </a:r>
            <a:r>
              <a:rPr lang="en-US" dirty="0" smtClean="0"/>
              <a:t>comment or concern.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i="1" dirty="0" smtClean="0"/>
              <a:t>(On someone else’s idea)</a:t>
            </a:r>
            <a:endParaRPr lang="en-US" sz="31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9351" y="1632294"/>
            <a:ext cx="4547771" cy="494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58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a question.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244" y="1417637"/>
            <a:ext cx="3860214" cy="525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008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support that idea!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8607" y="1672133"/>
            <a:ext cx="3696949" cy="493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24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</Words>
  <Application>Microsoft Macintosh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Norms for Consensus Discussion:</vt:lpstr>
      <vt:lpstr>Hand Signals</vt:lpstr>
      <vt:lpstr>I have a new idea.</vt:lpstr>
      <vt:lpstr>I have a comment or concern. (On someone else’s idea)</vt:lpstr>
      <vt:lpstr>I have a question.</vt:lpstr>
      <vt:lpstr>I support that idea!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Norms for Consensus Discussion:</dc:title>
  <dc:creator>Alicia Wong</dc:creator>
  <cp:lastModifiedBy>IT Admin</cp:lastModifiedBy>
  <cp:revision>5</cp:revision>
  <dcterms:created xsi:type="dcterms:W3CDTF">2013-09-04T00:20:17Z</dcterms:created>
  <dcterms:modified xsi:type="dcterms:W3CDTF">2013-09-09T16:32:29Z</dcterms:modified>
</cp:coreProperties>
</file>