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8951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609600" y="2514600"/>
            <a:ext cx="3276600" cy="2590800"/>
          </a:xfrm>
          <a:prstGeom prst="rect">
            <a:avLst/>
          </a:prstGeom>
          <a:solidFill>
            <a:srgbClr val="21B2C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x 53 </a:t>
            </a:r>
          </a:p>
          <a:p>
            <a:pPr marL="0" marR="0" lvl="0" indent="0" algn="l" rtl="0"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=4(50 + 3)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=(4 x 50) + (4 x 3)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=200 + 12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=212</a:t>
            </a:r>
          </a:p>
        </p:txBody>
      </p:sp>
      <p:sp>
        <p:nvSpPr>
          <p:cNvPr id="81" name="Shape 81"/>
          <p:cNvSpPr/>
          <p:nvPr/>
        </p:nvSpPr>
        <p:spPr>
          <a:xfrm>
            <a:off x="152400" y="228600"/>
            <a:ext cx="70104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300"/>
              </a:spcBef>
              <a:buSzPct val="25000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Distributive Property Warm</a:t>
            </a:r>
            <a:r>
              <a:rPr lang="en-US" sz="3600" b="1" i="0" u="none" strike="noStrike" cap="none" baseline="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-up</a:t>
            </a:r>
          </a:p>
        </p:txBody>
      </p:sp>
      <p:cxnSp>
        <p:nvCxnSpPr>
          <p:cNvPr id="82" name="Shape 82"/>
          <p:cNvCxnSpPr/>
          <p:nvPr/>
        </p:nvCxnSpPr>
        <p:spPr>
          <a:xfrm>
            <a:off x="381000" y="1295400"/>
            <a:ext cx="69341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/>
          <p:nvPr/>
        </p:nvSpPr>
        <p:spPr>
          <a:xfrm rot="422864">
            <a:off x="7532688" y="212725"/>
            <a:ext cx="1352550" cy="1371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4" name="Shape 84"/>
          <p:cNvSpPr/>
          <p:nvPr/>
        </p:nvSpPr>
        <p:spPr>
          <a:xfrm>
            <a:off x="4876800" y="2469035"/>
            <a:ext cx="3352799" cy="2666999"/>
          </a:xfrm>
          <a:prstGeom prst="rect">
            <a:avLst/>
          </a:prstGeom>
          <a:solidFill>
            <a:srgbClr val="21B2C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x 27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=4(20 +7)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=4(20) +4(7)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=80 + 28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=108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04800" y="1524000"/>
            <a:ext cx="731520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is happening in each of these boxes, then use a similar strategy to solve problem 1-3 below.  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23044" y="5157585"/>
            <a:ext cx="7315200" cy="1581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ctr" rtl="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x 67</a:t>
            </a:r>
          </a:p>
          <a:p>
            <a:pPr marL="457200" marR="0" lvl="0" indent="-457200" algn="ctr" rtl="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x 91</a:t>
            </a:r>
          </a:p>
          <a:p>
            <a:pPr marL="457200" marR="0" lvl="0" indent="-457200" algn="ctr" rtl="0"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x 142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Distributive Property!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“distribute” mean?</a:t>
            </a:r>
          </a:p>
        </p:txBody>
      </p:sp>
      <p:sp>
        <p:nvSpPr>
          <p:cNvPr id="93" name="Shape 93"/>
          <p:cNvSpPr/>
          <p:nvPr/>
        </p:nvSpPr>
        <p:spPr>
          <a:xfrm>
            <a:off x="1524000" y="2286000"/>
            <a:ext cx="6522774" cy="4343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Distributive Property!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Distributive Property (of Algebra) says:  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12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a(b + c) = ab + ac</a:t>
            </a:r>
          </a:p>
          <a:p>
            <a:endParaRPr lang="en-US" sz="6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7696200" y="228600"/>
            <a:ext cx="1258780" cy="838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1" name="Shape 101"/>
          <p:cNvSpPr/>
          <p:nvPr/>
        </p:nvSpPr>
        <p:spPr>
          <a:xfrm>
            <a:off x="2157413" y="3045075"/>
            <a:ext cx="692942" cy="228498"/>
          </a:xfrm>
          <a:custGeom>
            <a:avLst/>
            <a:gdLst/>
            <a:ahLst/>
            <a:cxnLst/>
            <a:rect l="0" t="0" r="0" b="0"/>
            <a:pathLst>
              <a:path w="692943" h="697706" extrusionOk="0">
                <a:moveTo>
                  <a:pt x="0" y="576262"/>
                </a:moveTo>
                <a:cubicBezTo>
                  <a:pt x="110728" y="288131"/>
                  <a:pt x="221456" y="0"/>
                  <a:pt x="328612" y="4762"/>
                </a:cubicBezTo>
                <a:cubicBezTo>
                  <a:pt x="435768" y="9525"/>
                  <a:pt x="592931" y="511968"/>
                  <a:pt x="642937" y="604837"/>
                </a:cubicBezTo>
                <a:cubicBezTo>
                  <a:pt x="692943" y="697706"/>
                  <a:pt x="660796" y="629840"/>
                  <a:pt x="628650" y="561974"/>
                </a:cubicBezTo>
              </a:path>
            </a:pathLst>
          </a:cu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157413" y="2838450"/>
            <a:ext cx="1753145" cy="514558"/>
          </a:xfrm>
          <a:custGeom>
            <a:avLst/>
            <a:gdLst/>
            <a:ahLst/>
            <a:cxnLst/>
            <a:rect l="0" t="0" r="0" b="0"/>
            <a:pathLst>
              <a:path w="692943" h="697706" extrusionOk="0">
                <a:moveTo>
                  <a:pt x="0" y="576262"/>
                </a:moveTo>
                <a:cubicBezTo>
                  <a:pt x="110728" y="288131"/>
                  <a:pt x="221456" y="0"/>
                  <a:pt x="328612" y="4762"/>
                </a:cubicBezTo>
                <a:cubicBezTo>
                  <a:pt x="435768" y="9525"/>
                  <a:pt x="592931" y="511968"/>
                  <a:pt x="642937" y="604837"/>
                </a:cubicBezTo>
                <a:cubicBezTo>
                  <a:pt x="692943" y="697706"/>
                  <a:pt x="660796" y="629840"/>
                  <a:pt x="628650" y="561974"/>
                </a:cubicBezTo>
              </a:path>
            </a:pathLst>
          </a:cu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Distributive Property!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229600" cy="4068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12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  <a:r>
              <a:rPr lang="en-US" sz="6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a(b + c) = </a:t>
            </a:r>
            <a:r>
              <a:rPr lang="en-US" sz="60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</a:t>
            </a:r>
            <a:r>
              <a:rPr lang="en-US" sz="6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US" sz="6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</a:t>
            </a:r>
            <a:endParaRPr lang="en-US" sz="6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40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sz="2000" b="0" i="0" u="sng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4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sng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en-US" sz="20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this go along with our warm-up?</a:t>
            </a:r>
          </a:p>
          <a:p>
            <a:endParaRPr lang="en-US" sz="2000" b="0" i="0" u="sng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0" b="0" i="0" u="sng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0" b="0" i="0" u="sng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7696200" y="228600"/>
            <a:ext cx="1258780" cy="838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>
            <a:off x="2294800" y="2182158"/>
            <a:ext cx="692942" cy="228498"/>
          </a:xfrm>
          <a:custGeom>
            <a:avLst/>
            <a:gdLst/>
            <a:ahLst/>
            <a:cxnLst/>
            <a:rect l="0" t="0" r="0" b="0"/>
            <a:pathLst>
              <a:path w="692943" h="697706" extrusionOk="0">
                <a:moveTo>
                  <a:pt x="0" y="576262"/>
                </a:moveTo>
                <a:cubicBezTo>
                  <a:pt x="110728" y="288131"/>
                  <a:pt x="221456" y="0"/>
                  <a:pt x="328612" y="4762"/>
                </a:cubicBezTo>
                <a:cubicBezTo>
                  <a:pt x="435768" y="9525"/>
                  <a:pt x="592931" y="511968"/>
                  <a:pt x="642937" y="604837"/>
                </a:cubicBezTo>
                <a:cubicBezTo>
                  <a:pt x="692943" y="697706"/>
                  <a:pt x="660796" y="629840"/>
                  <a:pt x="628650" y="561974"/>
                </a:cubicBezTo>
              </a:path>
            </a:pathLst>
          </a:cu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2294800" y="1896200"/>
            <a:ext cx="1753145" cy="514558"/>
          </a:xfrm>
          <a:custGeom>
            <a:avLst/>
            <a:gdLst/>
            <a:ahLst/>
            <a:cxnLst/>
            <a:rect l="0" t="0" r="0" b="0"/>
            <a:pathLst>
              <a:path w="692943" h="697706" extrusionOk="0">
                <a:moveTo>
                  <a:pt x="0" y="576262"/>
                </a:moveTo>
                <a:cubicBezTo>
                  <a:pt x="110728" y="288131"/>
                  <a:pt x="221456" y="0"/>
                  <a:pt x="328612" y="4762"/>
                </a:cubicBezTo>
                <a:cubicBezTo>
                  <a:pt x="435768" y="9525"/>
                  <a:pt x="592931" y="511968"/>
                  <a:pt x="642937" y="604837"/>
                </a:cubicBezTo>
                <a:cubicBezTo>
                  <a:pt x="692943" y="697706"/>
                  <a:pt x="660796" y="629840"/>
                  <a:pt x="628650" y="561974"/>
                </a:cubicBezTo>
              </a:path>
            </a:pathLst>
          </a:cu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895600" y="4114800"/>
            <a:ext cx="2895600" cy="2438399"/>
          </a:xfrm>
          <a:prstGeom prst="rect">
            <a:avLst/>
          </a:prstGeom>
          <a:solidFill>
            <a:srgbClr val="21B2C8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x 53 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=4(50 + 3)</a:t>
            </a:r>
            <a:b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=(4 x 50) + (4 x 3)</a:t>
            </a:r>
            <a:b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=200 + 12</a:t>
            </a:r>
            <a:b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=212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with some variables…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Simplify the following expressions…</a:t>
            </a:r>
          </a:p>
          <a:p>
            <a:endParaRPr lang="en-US" sz="3200" b="1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(2x - 3)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-7 (x + 2)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(2x - 5)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-6 ( -2m + 2)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457200" y="1646238"/>
            <a:ext cx="8305799" cy="483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five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challenging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expressions that can be simplified using  the distributive property and then solve them!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(don’t use mine!)	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-7 (x + 2)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= (-7•x) + (-7•2)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SzPct val="25000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=-7x + (-14)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480"/>
              </a:spcBef>
              <a:buSzPct val="25000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Lastly, write one question you have about the distributive property!</a:t>
            </a:r>
          </a:p>
          <a:p>
            <a:endParaRPr lang="en-US" sz="24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4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52400" y="228600"/>
            <a:ext cx="70104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080"/>
              </a:spcBef>
              <a:buSzPct val="25000"/>
              <a:buNone/>
            </a:pPr>
            <a:r>
              <a:rPr lang="en-US" sz="5400" b="1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Warm-up </a:t>
            </a:r>
          </a:p>
        </p:txBody>
      </p:sp>
      <p:cxnSp>
        <p:nvCxnSpPr>
          <p:cNvPr id="125" name="Shape 125"/>
          <p:cNvCxnSpPr/>
          <p:nvPr/>
        </p:nvCxnSpPr>
        <p:spPr>
          <a:xfrm>
            <a:off x="304800" y="1143000"/>
            <a:ext cx="6934199" cy="0"/>
          </a:xfrm>
          <a:prstGeom prst="straightConnector1">
            <a:avLst/>
          </a:prstGeom>
          <a:noFill/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6" name="Shape 126"/>
          <p:cNvSpPr/>
          <p:nvPr/>
        </p:nvSpPr>
        <p:spPr>
          <a:xfrm rot="422864">
            <a:off x="7532688" y="212725"/>
            <a:ext cx="1352550" cy="1371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159</Words>
  <Application>Microsoft Macintosh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PowerPoint Presentation</vt:lpstr>
      <vt:lpstr>Distributive Property!</vt:lpstr>
      <vt:lpstr>Distributive Property!</vt:lpstr>
      <vt:lpstr>Distributive Property!</vt:lpstr>
      <vt:lpstr>Now with some variables…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 Admin</cp:lastModifiedBy>
  <cp:revision>4</cp:revision>
  <dcterms:modified xsi:type="dcterms:W3CDTF">2014-04-28T16:51:24Z</dcterms:modified>
</cp:coreProperties>
</file>