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5" r:id="rId1"/>
  </p:sldMasterIdLst>
  <p:sldIdLst>
    <p:sldId id="256" r:id="rId2"/>
    <p:sldId id="26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5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8E38"/>
    <a:srgbClr val="A96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56" d="100"/>
          <a:sy n="56" d="100"/>
        </p:scale>
        <p:origin x="-8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B26210-3A2A-C045-8AC9-47D2AD68A537}" type="doc">
      <dgm:prSet loTypeId="urn:microsoft.com/office/officeart/2005/8/layout/default#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B6B2C41-4981-CC43-9EC9-E8DD4F33EBB2}">
      <dgm:prSet phldrT="[Text]"/>
      <dgm:spPr/>
      <dgm:t>
        <a:bodyPr/>
        <a:lstStyle/>
        <a:p>
          <a:r>
            <a:rPr lang="en-US" dirty="0" smtClean="0"/>
            <a:t>Lead Sentence</a:t>
          </a:r>
          <a:endParaRPr lang="en-US" dirty="0"/>
        </a:p>
      </dgm:t>
    </dgm:pt>
    <dgm:pt modelId="{F0637D37-92E1-D047-B6D2-2087FABE27EF}" type="parTrans" cxnId="{B7E63760-851D-3447-ABAF-A47E1B98A440}">
      <dgm:prSet/>
      <dgm:spPr/>
      <dgm:t>
        <a:bodyPr/>
        <a:lstStyle/>
        <a:p>
          <a:endParaRPr lang="en-US"/>
        </a:p>
      </dgm:t>
    </dgm:pt>
    <dgm:pt modelId="{5B221605-F271-144E-A82A-0382F9D1728B}" type="sibTrans" cxnId="{B7E63760-851D-3447-ABAF-A47E1B98A440}">
      <dgm:prSet/>
      <dgm:spPr/>
      <dgm:t>
        <a:bodyPr/>
        <a:lstStyle/>
        <a:p>
          <a:endParaRPr lang="en-US"/>
        </a:p>
      </dgm:t>
    </dgm:pt>
    <dgm:pt modelId="{602C87BA-3B67-BE4B-82E6-684613314520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FB87C504-B76F-144C-9C88-16E77BA5550A}" type="parTrans" cxnId="{D622F143-47B3-834D-85A2-A4486E1B1F35}">
      <dgm:prSet/>
      <dgm:spPr/>
      <dgm:t>
        <a:bodyPr/>
        <a:lstStyle/>
        <a:p>
          <a:endParaRPr lang="en-US"/>
        </a:p>
      </dgm:t>
    </dgm:pt>
    <dgm:pt modelId="{4E69A79F-2E86-5647-9843-77A2542B727A}" type="sibTrans" cxnId="{D622F143-47B3-834D-85A2-A4486E1B1F35}">
      <dgm:prSet/>
      <dgm:spPr/>
      <dgm:t>
        <a:bodyPr/>
        <a:lstStyle/>
        <a:p>
          <a:endParaRPr lang="en-US"/>
        </a:p>
      </dgm:t>
    </dgm:pt>
    <dgm:pt modelId="{48604425-9F6D-FD47-9DDF-F3D4F57D4FFF}">
      <dgm:prSet phldrT="[Text]"/>
      <dgm:spPr/>
      <dgm:t>
        <a:bodyPr/>
        <a:lstStyle/>
        <a:p>
          <a:r>
            <a:rPr lang="en-US" dirty="0" smtClean="0"/>
            <a:t>Opening Quotation</a:t>
          </a:r>
          <a:endParaRPr lang="en-US" dirty="0"/>
        </a:p>
      </dgm:t>
    </dgm:pt>
    <dgm:pt modelId="{EDE2BA50-3424-0749-A547-7CAF551023BC}" type="parTrans" cxnId="{51748CE4-0BB1-1D48-A324-5CD56185DFDD}">
      <dgm:prSet/>
      <dgm:spPr/>
      <dgm:t>
        <a:bodyPr/>
        <a:lstStyle/>
        <a:p>
          <a:endParaRPr lang="en-US"/>
        </a:p>
      </dgm:t>
    </dgm:pt>
    <dgm:pt modelId="{9B584B75-362D-704C-8923-78A850245F52}" type="sibTrans" cxnId="{51748CE4-0BB1-1D48-A324-5CD56185DFDD}">
      <dgm:prSet/>
      <dgm:spPr/>
      <dgm:t>
        <a:bodyPr/>
        <a:lstStyle/>
        <a:p>
          <a:endParaRPr lang="en-US"/>
        </a:p>
      </dgm:t>
    </dgm:pt>
    <dgm:pt modelId="{379D159A-F0D4-E04F-9D9B-12CF9C7577E3}">
      <dgm:prSet phldrT="[Text]"/>
      <dgm:spPr/>
      <dgm:t>
        <a:bodyPr/>
        <a:lstStyle/>
        <a:p>
          <a:r>
            <a:rPr lang="en-US" dirty="0" smtClean="0"/>
            <a:t>Main Body</a:t>
          </a:r>
          <a:endParaRPr lang="en-US" dirty="0"/>
        </a:p>
      </dgm:t>
    </dgm:pt>
    <dgm:pt modelId="{A6D8E556-A260-D145-95C2-0B1A43E0431A}" type="parTrans" cxnId="{73057E2B-373D-124D-9DD8-D2E73CE2598C}">
      <dgm:prSet/>
      <dgm:spPr/>
      <dgm:t>
        <a:bodyPr/>
        <a:lstStyle/>
        <a:p>
          <a:endParaRPr lang="en-US"/>
        </a:p>
      </dgm:t>
    </dgm:pt>
    <dgm:pt modelId="{101D3534-283E-8947-AFD1-8223C7C90244}" type="sibTrans" cxnId="{73057E2B-373D-124D-9DD8-D2E73CE2598C}">
      <dgm:prSet/>
      <dgm:spPr/>
      <dgm:t>
        <a:bodyPr/>
        <a:lstStyle/>
        <a:p>
          <a:endParaRPr lang="en-US"/>
        </a:p>
      </dgm:t>
    </dgm:pt>
    <dgm:pt modelId="{0C7F6E22-AB7B-444E-81CA-595AB1D18EB0}">
      <dgm:prSet phldrT="[Text]"/>
      <dgm:spPr/>
      <dgm:t>
        <a:bodyPr/>
        <a:lstStyle/>
        <a:p>
          <a:r>
            <a:rPr lang="en-US" dirty="0" smtClean="0"/>
            <a:t>Closing Quotation</a:t>
          </a:r>
          <a:endParaRPr lang="en-US" dirty="0"/>
        </a:p>
      </dgm:t>
    </dgm:pt>
    <dgm:pt modelId="{49628199-83A9-D048-A94B-7385C07056FB}" type="parTrans" cxnId="{C0A4ED3C-D0F1-474C-9B97-1F92381A4388}">
      <dgm:prSet/>
      <dgm:spPr/>
      <dgm:t>
        <a:bodyPr/>
        <a:lstStyle/>
        <a:p>
          <a:endParaRPr lang="en-US"/>
        </a:p>
      </dgm:t>
    </dgm:pt>
    <dgm:pt modelId="{0BC9DD3D-1C46-0942-8106-1AACF922B825}" type="sibTrans" cxnId="{C0A4ED3C-D0F1-474C-9B97-1F92381A4388}">
      <dgm:prSet/>
      <dgm:spPr/>
      <dgm:t>
        <a:bodyPr/>
        <a:lstStyle/>
        <a:p>
          <a:endParaRPr lang="en-US"/>
        </a:p>
      </dgm:t>
    </dgm:pt>
    <dgm:pt modelId="{A541BD9E-1480-514A-A341-05366D93687A}">
      <dgm:prSet phldrT="[Text]"/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3DAB01C2-220A-F340-8677-AF844057FC46}" type="parTrans" cxnId="{46A56B82-C531-AF48-8482-6CD46862A561}">
      <dgm:prSet/>
      <dgm:spPr/>
      <dgm:t>
        <a:bodyPr/>
        <a:lstStyle/>
        <a:p>
          <a:endParaRPr lang="en-US"/>
        </a:p>
      </dgm:t>
    </dgm:pt>
    <dgm:pt modelId="{3B6D897C-E486-C245-AE27-D7C6A7DB116F}" type="sibTrans" cxnId="{46A56B82-C531-AF48-8482-6CD46862A561}">
      <dgm:prSet/>
      <dgm:spPr/>
      <dgm:t>
        <a:bodyPr/>
        <a:lstStyle/>
        <a:p>
          <a:endParaRPr lang="en-US"/>
        </a:p>
      </dgm:t>
    </dgm:pt>
    <dgm:pt modelId="{244B3E8D-C4B6-D24C-AD9D-5148893BDECF}" type="pres">
      <dgm:prSet presAssocID="{6FB26210-3A2A-C045-8AC9-47D2AD68A5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E363DF-87E4-D944-9D5C-799A050F2F2A}" type="pres">
      <dgm:prSet presAssocID="{0B6B2C41-4981-CC43-9EC9-E8DD4F33EBB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F67F6-7FCA-2D47-BFDE-64690EB6B11D}" type="pres">
      <dgm:prSet presAssocID="{5B221605-F271-144E-A82A-0382F9D1728B}" presName="sibTrans" presStyleCnt="0"/>
      <dgm:spPr/>
    </dgm:pt>
    <dgm:pt modelId="{ED77EB8E-E97F-DC4B-A1F4-4892DCB98504}" type="pres">
      <dgm:prSet presAssocID="{602C87BA-3B67-BE4B-82E6-68461331452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4A88E-4659-1B4B-ACDE-9F9C83BE6F95}" type="pres">
      <dgm:prSet presAssocID="{4E69A79F-2E86-5647-9843-77A2542B727A}" presName="sibTrans" presStyleCnt="0"/>
      <dgm:spPr/>
    </dgm:pt>
    <dgm:pt modelId="{B6802A11-5EF3-0E4F-856F-EF77D59806AC}" type="pres">
      <dgm:prSet presAssocID="{48604425-9F6D-FD47-9DDF-F3D4F57D4FF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52EB6-7B3B-B145-8FFF-64D9FDCA3A3F}" type="pres">
      <dgm:prSet presAssocID="{9B584B75-362D-704C-8923-78A850245F52}" presName="sibTrans" presStyleCnt="0"/>
      <dgm:spPr/>
    </dgm:pt>
    <dgm:pt modelId="{214849AB-CF88-484A-B304-F6CBE143ADC1}" type="pres">
      <dgm:prSet presAssocID="{379D159A-F0D4-E04F-9D9B-12CF9C7577E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5FF95-A5DC-F044-9002-0DA99747D121}" type="pres">
      <dgm:prSet presAssocID="{101D3534-283E-8947-AFD1-8223C7C90244}" presName="sibTrans" presStyleCnt="0"/>
      <dgm:spPr/>
    </dgm:pt>
    <dgm:pt modelId="{9ED9F07E-3228-774B-8030-395D3760B274}" type="pres">
      <dgm:prSet presAssocID="{0C7F6E22-AB7B-444E-81CA-595AB1D18EB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ACED7-1C81-5646-B69A-3530FB6216E4}" type="pres">
      <dgm:prSet presAssocID="{0BC9DD3D-1C46-0942-8106-1AACF922B825}" presName="sibTrans" presStyleCnt="0"/>
      <dgm:spPr/>
    </dgm:pt>
    <dgm:pt modelId="{4927E0E3-27E8-B84C-8FA1-2DFA697A83B3}" type="pres">
      <dgm:prSet presAssocID="{A541BD9E-1480-514A-A341-05366D93687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45452E-44AC-4741-86DF-7C919DB8FB84}" type="presOf" srcId="{0C7F6E22-AB7B-444E-81CA-595AB1D18EB0}" destId="{9ED9F07E-3228-774B-8030-395D3760B274}" srcOrd="0" destOrd="0" presId="urn:microsoft.com/office/officeart/2005/8/layout/default#1"/>
    <dgm:cxn modelId="{B7E63760-851D-3447-ABAF-A47E1B98A440}" srcId="{6FB26210-3A2A-C045-8AC9-47D2AD68A537}" destId="{0B6B2C41-4981-CC43-9EC9-E8DD4F33EBB2}" srcOrd="0" destOrd="0" parTransId="{F0637D37-92E1-D047-B6D2-2087FABE27EF}" sibTransId="{5B221605-F271-144E-A82A-0382F9D1728B}"/>
    <dgm:cxn modelId="{E91ED49A-95E2-F14B-BD68-A1E75A7736A2}" type="presOf" srcId="{48604425-9F6D-FD47-9DDF-F3D4F57D4FFF}" destId="{B6802A11-5EF3-0E4F-856F-EF77D59806AC}" srcOrd="0" destOrd="0" presId="urn:microsoft.com/office/officeart/2005/8/layout/default#1"/>
    <dgm:cxn modelId="{73057E2B-373D-124D-9DD8-D2E73CE2598C}" srcId="{6FB26210-3A2A-C045-8AC9-47D2AD68A537}" destId="{379D159A-F0D4-E04F-9D9B-12CF9C7577E3}" srcOrd="3" destOrd="0" parTransId="{A6D8E556-A260-D145-95C2-0B1A43E0431A}" sibTransId="{101D3534-283E-8947-AFD1-8223C7C90244}"/>
    <dgm:cxn modelId="{46A56B82-C531-AF48-8482-6CD46862A561}" srcId="{6FB26210-3A2A-C045-8AC9-47D2AD68A537}" destId="{A541BD9E-1480-514A-A341-05366D93687A}" srcOrd="5" destOrd="0" parTransId="{3DAB01C2-220A-F340-8677-AF844057FC46}" sibTransId="{3B6D897C-E486-C245-AE27-D7C6A7DB116F}"/>
    <dgm:cxn modelId="{51748CE4-0BB1-1D48-A324-5CD56185DFDD}" srcId="{6FB26210-3A2A-C045-8AC9-47D2AD68A537}" destId="{48604425-9F6D-FD47-9DDF-F3D4F57D4FFF}" srcOrd="2" destOrd="0" parTransId="{EDE2BA50-3424-0749-A547-7CAF551023BC}" sibTransId="{9B584B75-362D-704C-8923-78A850245F52}"/>
    <dgm:cxn modelId="{55DB7CF7-CCFD-0C4E-AEA3-396066AA77AC}" type="presOf" srcId="{6FB26210-3A2A-C045-8AC9-47D2AD68A537}" destId="{244B3E8D-C4B6-D24C-AD9D-5148893BDECF}" srcOrd="0" destOrd="0" presId="urn:microsoft.com/office/officeart/2005/8/layout/default#1"/>
    <dgm:cxn modelId="{AC4032AA-DB87-0545-A363-16D0F3015889}" type="presOf" srcId="{602C87BA-3B67-BE4B-82E6-684613314520}" destId="{ED77EB8E-E97F-DC4B-A1F4-4892DCB98504}" srcOrd="0" destOrd="0" presId="urn:microsoft.com/office/officeart/2005/8/layout/default#1"/>
    <dgm:cxn modelId="{3481BDD9-E36B-4E47-867B-6585BBE71134}" type="presOf" srcId="{0B6B2C41-4981-CC43-9EC9-E8DD4F33EBB2}" destId="{9BE363DF-87E4-D944-9D5C-799A050F2F2A}" srcOrd="0" destOrd="0" presId="urn:microsoft.com/office/officeart/2005/8/layout/default#1"/>
    <dgm:cxn modelId="{1FAAF1F8-F4B9-1E42-9DE1-561D8EE7C085}" type="presOf" srcId="{A541BD9E-1480-514A-A341-05366D93687A}" destId="{4927E0E3-27E8-B84C-8FA1-2DFA697A83B3}" srcOrd="0" destOrd="0" presId="urn:microsoft.com/office/officeart/2005/8/layout/default#1"/>
    <dgm:cxn modelId="{8E93D30A-A246-F647-B23C-5FD769ED3058}" type="presOf" srcId="{379D159A-F0D4-E04F-9D9B-12CF9C7577E3}" destId="{214849AB-CF88-484A-B304-F6CBE143ADC1}" srcOrd="0" destOrd="0" presId="urn:microsoft.com/office/officeart/2005/8/layout/default#1"/>
    <dgm:cxn modelId="{D622F143-47B3-834D-85A2-A4486E1B1F35}" srcId="{6FB26210-3A2A-C045-8AC9-47D2AD68A537}" destId="{602C87BA-3B67-BE4B-82E6-684613314520}" srcOrd="1" destOrd="0" parTransId="{FB87C504-B76F-144C-9C88-16E77BA5550A}" sibTransId="{4E69A79F-2E86-5647-9843-77A2542B727A}"/>
    <dgm:cxn modelId="{C0A4ED3C-D0F1-474C-9B97-1F92381A4388}" srcId="{6FB26210-3A2A-C045-8AC9-47D2AD68A537}" destId="{0C7F6E22-AB7B-444E-81CA-595AB1D18EB0}" srcOrd="4" destOrd="0" parTransId="{49628199-83A9-D048-A94B-7385C07056FB}" sibTransId="{0BC9DD3D-1C46-0942-8106-1AACF922B825}"/>
    <dgm:cxn modelId="{1657E5E1-14C5-C542-9238-5855F267BED1}" type="presParOf" srcId="{244B3E8D-C4B6-D24C-AD9D-5148893BDECF}" destId="{9BE363DF-87E4-D944-9D5C-799A050F2F2A}" srcOrd="0" destOrd="0" presId="urn:microsoft.com/office/officeart/2005/8/layout/default#1"/>
    <dgm:cxn modelId="{85433A49-C510-A048-87BC-AEE0FB49D723}" type="presParOf" srcId="{244B3E8D-C4B6-D24C-AD9D-5148893BDECF}" destId="{E46F67F6-7FCA-2D47-BFDE-64690EB6B11D}" srcOrd="1" destOrd="0" presId="urn:microsoft.com/office/officeart/2005/8/layout/default#1"/>
    <dgm:cxn modelId="{F05A70E6-1E4B-3B48-BADC-4AF48BFEBBA5}" type="presParOf" srcId="{244B3E8D-C4B6-D24C-AD9D-5148893BDECF}" destId="{ED77EB8E-E97F-DC4B-A1F4-4892DCB98504}" srcOrd="2" destOrd="0" presId="urn:microsoft.com/office/officeart/2005/8/layout/default#1"/>
    <dgm:cxn modelId="{4B11071A-77A8-3C48-A7E5-2EECFB7E633F}" type="presParOf" srcId="{244B3E8D-C4B6-D24C-AD9D-5148893BDECF}" destId="{4FC4A88E-4659-1B4B-ACDE-9F9C83BE6F95}" srcOrd="3" destOrd="0" presId="urn:microsoft.com/office/officeart/2005/8/layout/default#1"/>
    <dgm:cxn modelId="{8B044CE3-C851-9E48-803A-03C19A6043BA}" type="presParOf" srcId="{244B3E8D-C4B6-D24C-AD9D-5148893BDECF}" destId="{B6802A11-5EF3-0E4F-856F-EF77D59806AC}" srcOrd="4" destOrd="0" presId="urn:microsoft.com/office/officeart/2005/8/layout/default#1"/>
    <dgm:cxn modelId="{49E73848-7BCA-7D47-A468-9755AC2C9257}" type="presParOf" srcId="{244B3E8D-C4B6-D24C-AD9D-5148893BDECF}" destId="{21752EB6-7B3B-B145-8FFF-64D9FDCA3A3F}" srcOrd="5" destOrd="0" presId="urn:microsoft.com/office/officeart/2005/8/layout/default#1"/>
    <dgm:cxn modelId="{0244C8A8-78F8-CF48-9300-5CBD88E04BA0}" type="presParOf" srcId="{244B3E8D-C4B6-D24C-AD9D-5148893BDECF}" destId="{214849AB-CF88-484A-B304-F6CBE143ADC1}" srcOrd="6" destOrd="0" presId="urn:microsoft.com/office/officeart/2005/8/layout/default#1"/>
    <dgm:cxn modelId="{C129DC3E-AF74-B64C-8EA5-6FD33ECF66E0}" type="presParOf" srcId="{244B3E8D-C4B6-D24C-AD9D-5148893BDECF}" destId="{22F5FF95-A5DC-F044-9002-0DA99747D121}" srcOrd="7" destOrd="0" presId="urn:microsoft.com/office/officeart/2005/8/layout/default#1"/>
    <dgm:cxn modelId="{C68B38E5-B289-1946-BC95-552E3DBDC086}" type="presParOf" srcId="{244B3E8D-C4B6-D24C-AD9D-5148893BDECF}" destId="{9ED9F07E-3228-774B-8030-395D3760B274}" srcOrd="8" destOrd="0" presId="urn:microsoft.com/office/officeart/2005/8/layout/default#1"/>
    <dgm:cxn modelId="{01C39507-4C32-734B-BF7C-F18B68A3C2B0}" type="presParOf" srcId="{244B3E8D-C4B6-D24C-AD9D-5148893BDECF}" destId="{C80ACED7-1C81-5646-B69A-3530FB6216E4}" srcOrd="9" destOrd="0" presId="urn:microsoft.com/office/officeart/2005/8/layout/default#1"/>
    <dgm:cxn modelId="{1EDFF3CF-3583-7644-A1BD-D04972C9CA66}" type="presParOf" srcId="{244B3E8D-C4B6-D24C-AD9D-5148893BDECF}" destId="{4927E0E3-27E8-B84C-8FA1-2DFA697A83B3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61D349-E554-6940-8EDB-69C99670F2FC}" type="doc">
      <dgm:prSet loTypeId="urn:microsoft.com/office/officeart/2005/8/layout/funnel1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C4CF6C9-AF2F-4246-82BB-E3656C77BE37}">
      <dgm:prSet phldrT="[Text]"/>
      <dgm:spPr/>
      <dgm:t>
        <a:bodyPr/>
        <a:lstStyle/>
        <a:p>
          <a:r>
            <a:rPr lang="en-US" smtClean="0"/>
            <a:t>Rough Draft</a:t>
          </a:r>
          <a:endParaRPr lang="en-US" dirty="0"/>
        </a:p>
      </dgm:t>
    </dgm:pt>
    <dgm:pt modelId="{98091E88-B14D-5346-A367-39DCB1EC90AC}" type="parTrans" cxnId="{844FA5E0-9913-AB47-84B3-B3F1595CCFB8}">
      <dgm:prSet/>
      <dgm:spPr/>
      <dgm:t>
        <a:bodyPr/>
        <a:lstStyle/>
        <a:p>
          <a:endParaRPr lang="en-US"/>
        </a:p>
      </dgm:t>
    </dgm:pt>
    <dgm:pt modelId="{E7D9A29B-7FE5-A149-8819-D21C3B805533}" type="sibTrans" cxnId="{844FA5E0-9913-AB47-84B3-B3F1595CCFB8}">
      <dgm:prSet/>
      <dgm:spPr/>
      <dgm:t>
        <a:bodyPr/>
        <a:lstStyle/>
        <a:p>
          <a:endParaRPr lang="en-US"/>
        </a:p>
      </dgm:t>
    </dgm:pt>
    <dgm:pt modelId="{59AD6D7F-5836-1B4B-BA1D-A293A09D75E3}">
      <dgm:prSet phldrT="[Text]"/>
      <dgm:spPr/>
      <dgm:t>
        <a:bodyPr/>
        <a:lstStyle/>
        <a:p>
          <a:r>
            <a:rPr lang="en-US" dirty="0" smtClean="0"/>
            <a:t>Rough Draft</a:t>
          </a:r>
          <a:endParaRPr lang="en-US" dirty="0"/>
        </a:p>
      </dgm:t>
    </dgm:pt>
    <dgm:pt modelId="{60F0D751-2E9F-804E-A871-8DA7D828CD0F}" type="parTrans" cxnId="{FFA8DD71-BA9E-6E41-A04A-A1CA89962666}">
      <dgm:prSet/>
      <dgm:spPr/>
      <dgm:t>
        <a:bodyPr/>
        <a:lstStyle/>
        <a:p>
          <a:endParaRPr lang="en-US"/>
        </a:p>
      </dgm:t>
    </dgm:pt>
    <dgm:pt modelId="{A5430F73-905B-6341-8378-F62DE211F925}" type="sibTrans" cxnId="{FFA8DD71-BA9E-6E41-A04A-A1CA89962666}">
      <dgm:prSet/>
      <dgm:spPr/>
      <dgm:t>
        <a:bodyPr/>
        <a:lstStyle/>
        <a:p>
          <a:endParaRPr lang="en-US"/>
        </a:p>
      </dgm:t>
    </dgm:pt>
    <dgm:pt modelId="{4ECE6ACF-5154-0F49-81DC-6C57F813D6CA}">
      <dgm:prSet phldrT="[Text]"/>
      <dgm:spPr/>
      <dgm:t>
        <a:bodyPr/>
        <a:lstStyle/>
        <a:p>
          <a:r>
            <a:rPr lang="en-US" dirty="0" smtClean="0"/>
            <a:t>Rough Draft</a:t>
          </a:r>
          <a:endParaRPr lang="en-US" dirty="0"/>
        </a:p>
      </dgm:t>
    </dgm:pt>
    <dgm:pt modelId="{AA3107F1-1BAC-4C42-B477-FEECF399827A}" type="parTrans" cxnId="{AB842C03-2599-3D4B-9B3D-2168441E48D1}">
      <dgm:prSet/>
      <dgm:spPr/>
      <dgm:t>
        <a:bodyPr/>
        <a:lstStyle/>
        <a:p>
          <a:endParaRPr lang="en-US"/>
        </a:p>
      </dgm:t>
    </dgm:pt>
    <dgm:pt modelId="{EA9BEFF1-C038-BA4D-928A-AFB6D6DC3402}" type="sibTrans" cxnId="{AB842C03-2599-3D4B-9B3D-2168441E48D1}">
      <dgm:prSet/>
      <dgm:spPr/>
      <dgm:t>
        <a:bodyPr/>
        <a:lstStyle/>
        <a:p>
          <a:endParaRPr lang="en-US"/>
        </a:p>
      </dgm:t>
    </dgm:pt>
    <dgm:pt modelId="{16721958-6A26-E644-91FF-B220E0EF8120}">
      <dgm:prSet phldrT="[Text]" custT="1"/>
      <dgm:spPr/>
      <dgm:t>
        <a:bodyPr/>
        <a:lstStyle/>
        <a:p>
          <a:r>
            <a:rPr lang="en-US" sz="5200" dirty="0" smtClean="0">
              <a:solidFill>
                <a:schemeClr val="bg1"/>
              </a:solidFill>
            </a:rPr>
            <a:t>Your Group’s 1</a:t>
          </a:r>
          <a:r>
            <a:rPr lang="en-US" sz="5200" baseline="30000" dirty="0" smtClean="0">
              <a:solidFill>
                <a:schemeClr val="bg1"/>
              </a:solidFill>
            </a:rPr>
            <a:t>st</a:t>
          </a:r>
          <a:r>
            <a:rPr lang="en-US" sz="5200" dirty="0" smtClean="0">
              <a:solidFill>
                <a:schemeClr val="bg1"/>
              </a:solidFill>
            </a:rPr>
            <a:t> Draft</a:t>
          </a:r>
          <a:endParaRPr lang="en-US" sz="5200" dirty="0">
            <a:solidFill>
              <a:schemeClr val="bg1"/>
            </a:solidFill>
          </a:endParaRPr>
        </a:p>
      </dgm:t>
    </dgm:pt>
    <dgm:pt modelId="{676D3E62-E5A5-2B46-80B6-8EDC9CF970F9}" type="parTrans" cxnId="{0584B5D4-3B3E-4A44-A9CA-56A576F0F570}">
      <dgm:prSet/>
      <dgm:spPr/>
      <dgm:t>
        <a:bodyPr/>
        <a:lstStyle/>
        <a:p>
          <a:endParaRPr lang="en-US"/>
        </a:p>
      </dgm:t>
    </dgm:pt>
    <dgm:pt modelId="{8CFD8A47-0BDE-D64E-8332-20772D248764}" type="sibTrans" cxnId="{0584B5D4-3B3E-4A44-A9CA-56A576F0F570}">
      <dgm:prSet/>
      <dgm:spPr/>
      <dgm:t>
        <a:bodyPr/>
        <a:lstStyle/>
        <a:p>
          <a:endParaRPr lang="en-US"/>
        </a:p>
      </dgm:t>
    </dgm:pt>
    <dgm:pt modelId="{5140C46E-C558-0249-A909-029DE58CCBED}" type="pres">
      <dgm:prSet presAssocID="{7E61D349-E554-6940-8EDB-69C99670F2F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4438A9-60C7-5A4A-8485-B5CB01DE132D}" type="pres">
      <dgm:prSet presAssocID="{7E61D349-E554-6940-8EDB-69C99670F2FC}" presName="ellipse" presStyleLbl="trBgShp" presStyleIdx="0" presStyleCnt="1"/>
      <dgm:spPr/>
    </dgm:pt>
    <dgm:pt modelId="{F6FEA352-56AF-1F49-B388-1D82C420A4D4}" type="pres">
      <dgm:prSet presAssocID="{7E61D349-E554-6940-8EDB-69C99670F2FC}" presName="arrow1" presStyleLbl="fgShp" presStyleIdx="0" presStyleCnt="1"/>
      <dgm:spPr/>
    </dgm:pt>
    <dgm:pt modelId="{71898161-F9A0-A54E-BB16-996A5A409273}" type="pres">
      <dgm:prSet presAssocID="{7E61D349-E554-6940-8EDB-69C99670F2FC}" presName="rectangle" presStyleLbl="revTx" presStyleIdx="0" presStyleCnt="1" custScaleX="240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0E32F-D3F5-0D4A-A40B-ADDCCA204535}" type="pres">
      <dgm:prSet presAssocID="{59AD6D7F-5836-1B4B-BA1D-A293A09D75E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AD5442-F4E7-4D49-911C-530619F428BD}" type="pres">
      <dgm:prSet presAssocID="{4ECE6ACF-5154-0F49-81DC-6C57F813D6C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9F0CA-A553-D74E-B187-93F77F8B8E6A}" type="pres">
      <dgm:prSet presAssocID="{16721958-6A26-E644-91FF-B220E0EF8120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4F2CF-E07C-7E46-8884-F4D9C6A88DE5}" type="pres">
      <dgm:prSet presAssocID="{7E61D349-E554-6940-8EDB-69C99670F2FC}" presName="funnel" presStyleLbl="trAlignAcc1" presStyleIdx="0" presStyleCnt="1"/>
      <dgm:spPr/>
    </dgm:pt>
  </dgm:ptLst>
  <dgm:cxnLst>
    <dgm:cxn modelId="{AB842C03-2599-3D4B-9B3D-2168441E48D1}" srcId="{7E61D349-E554-6940-8EDB-69C99670F2FC}" destId="{4ECE6ACF-5154-0F49-81DC-6C57F813D6CA}" srcOrd="2" destOrd="0" parTransId="{AA3107F1-1BAC-4C42-B477-FEECF399827A}" sibTransId="{EA9BEFF1-C038-BA4D-928A-AFB6D6DC3402}"/>
    <dgm:cxn modelId="{0584B5D4-3B3E-4A44-A9CA-56A576F0F570}" srcId="{7E61D349-E554-6940-8EDB-69C99670F2FC}" destId="{16721958-6A26-E644-91FF-B220E0EF8120}" srcOrd="3" destOrd="0" parTransId="{676D3E62-E5A5-2B46-80B6-8EDC9CF970F9}" sibTransId="{8CFD8A47-0BDE-D64E-8332-20772D248764}"/>
    <dgm:cxn modelId="{90805496-6554-D747-9928-E01B447CB270}" type="presOf" srcId="{3C4CF6C9-AF2F-4246-82BB-E3656C77BE37}" destId="{F509F0CA-A553-D74E-B187-93F77F8B8E6A}" srcOrd="0" destOrd="0" presId="urn:microsoft.com/office/officeart/2005/8/layout/funnel1"/>
    <dgm:cxn modelId="{844FA5E0-9913-AB47-84B3-B3F1595CCFB8}" srcId="{7E61D349-E554-6940-8EDB-69C99670F2FC}" destId="{3C4CF6C9-AF2F-4246-82BB-E3656C77BE37}" srcOrd="0" destOrd="0" parTransId="{98091E88-B14D-5346-A367-39DCB1EC90AC}" sibTransId="{E7D9A29B-7FE5-A149-8819-D21C3B805533}"/>
    <dgm:cxn modelId="{FFA8DD71-BA9E-6E41-A04A-A1CA89962666}" srcId="{7E61D349-E554-6940-8EDB-69C99670F2FC}" destId="{59AD6D7F-5836-1B4B-BA1D-A293A09D75E3}" srcOrd="1" destOrd="0" parTransId="{60F0D751-2E9F-804E-A871-8DA7D828CD0F}" sibTransId="{A5430F73-905B-6341-8378-F62DE211F925}"/>
    <dgm:cxn modelId="{2534ADCF-215D-C74C-9366-0F210706CC42}" type="presOf" srcId="{7E61D349-E554-6940-8EDB-69C99670F2FC}" destId="{5140C46E-C558-0249-A909-029DE58CCBED}" srcOrd="0" destOrd="0" presId="urn:microsoft.com/office/officeart/2005/8/layout/funnel1"/>
    <dgm:cxn modelId="{B27BA57D-C934-AB46-888A-F52D3572FDBA}" type="presOf" srcId="{4ECE6ACF-5154-0F49-81DC-6C57F813D6CA}" destId="{9240E32F-D3F5-0D4A-A40B-ADDCCA204535}" srcOrd="0" destOrd="0" presId="urn:microsoft.com/office/officeart/2005/8/layout/funnel1"/>
    <dgm:cxn modelId="{0D0740AB-5ECB-2942-8D1A-5E6FD3A99FA9}" type="presOf" srcId="{59AD6D7F-5836-1B4B-BA1D-A293A09D75E3}" destId="{4CAD5442-F4E7-4D49-911C-530619F428BD}" srcOrd="0" destOrd="0" presId="urn:microsoft.com/office/officeart/2005/8/layout/funnel1"/>
    <dgm:cxn modelId="{337D7D2E-D686-D249-92EB-D34EA9A8BFA4}" type="presOf" srcId="{16721958-6A26-E644-91FF-B220E0EF8120}" destId="{71898161-F9A0-A54E-BB16-996A5A409273}" srcOrd="0" destOrd="0" presId="urn:microsoft.com/office/officeart/2005/8/layout/funnel1"/>
    <dgm:cxn modelId="{8B530C4B-74F7-964F-90B7-5A5F42DB46F2}" type="presParOf" srcId="{5140C46E-C558-0249-A909-029DE58CCBED}" destId="{5D4438A9-60C7-5A4A-8485-B5CB01DE132D}" srcOrd="0" destOrd="0" presId="urn:microsoft.com/office/officeart/2005/8/layout/funnel1"/>
    <dgm:cxn modelId="{C7260282-3344-904F-8F79-4B5BB6AC74D7}" type="presParOf" srcId="{5140C46E-C558-0249-A909-029DE58CCBED}" destId="{F6FEA352-56AF-1F49-B388-1D82C420A4D4}" srcOrd="1" destOrd="0" presId="urn:microsoft.com/office/officeart/2005/8/layout/funnel1"/>
    <dgm:cxn modelId="{68465674-223B-294A-83C3-1961DEF31739}" type="presParOf" srcId="{5140C46E-C558-0249-A909-029DE58CCBED}" destId="{71898161-F9A0-A54E-BB16-996A5A409273}" srcOrd="2" destOrd="0" presId="urn:microsoft.com/office/officeart/2005/8/layout/funnel1"/>
    <dgm:cxn modelId="{2A5CC25C-1005-3940-8F0F-06D2D55402EB}" type="presParOf" srcId="{5140C46E-C558-0249-A909-029DE58CCBED}" destId="{9240E32F-D3F5-0D4A-A40B-ADDCCA204535}" srcOrd="3" destOrd="0" presId="urn:microsoft.com/office/officeart/2005/8/layout/funnel1"/>
    <dgm:cxn modelId="{20E9D6EC-5B17-0147-9756-A663C2C63DA2}" type="presParOf" srcId="{5140C46E-C558-0249-A909-029DE58CCBED}" destId="{4CAD5442-F4E7-4D49-911C-530619F428BD}" srcOrd="4" destOrd="0" presId="urn:microsoft.com/office/officeart/2005/8/layout/funnel1"/>
    <dgm:cxn modelId="{C9F2BFEC-5E72-6C45-83B1-4E519C1C87C1}" type="presParOf" srcId="{5140C46E-C558-0249-A909-029DE58CCBED}" destId="{F509F0CA-A553-D74E-B187-93F77F8B8E6A}" srcOrd="5" destOrd="0" presId="urn:microsoft.com/office/officeart/2005/8/layout/funnel1"/>
    <dgm:cxn modelId="{B8722463-EEA6-5B4E-A27E-25DB293CC747}" type="presParOf" srcId="{5140C46E-C558-0249-A909-029DE58CCBED}" destId="{08A4F2CF-E07C-7E46-8884-F4D9C6A88DE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363DF-87E4-D944-9D5C-799A050F2F2A}">
      <dsp:nvSpPr>
        <dsp:cNvPr id="0" name=""/>
        <dsp:cNvSpPr/>
      </dsp:nvSpPr>
      <dsp:spPr>
        <a:xfrm>
          <a:off x="0" y="563835"/>
          <a:ext cx="2369839" cy="14219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Lead Sentence</a:t>
          </a:r>
          <a:endParaRPr lang="en-US" sz="3000" kern="1200" dirty="0"/>
        </a:p>
      </dsp:txBody>
      <dsp:txXfrm>
        <a:off x="0" y="563835"/>
        <a:ext cx="2369839" cy="1421903"/>
      </dsp:txXfrm>
    </dsp:sp>
    <dsp:sp modelId="{ED77EB8E-E97F-DC4B-A1F4-4892DCB98504}">
      <dsp:nvSpPr>
        <dsp:cNvPr id="0" name=""/>
        <dsp:cNvSpPr/>
      </dsp:nvSpPr>
      <dsp:spPr>
        <a:xfrm>
          <a:off x="2606823" y="563835"/>
          <a:ext cx="2369839" cy="1421903"/>
        </a:xfrm>
        <a:prstGeom prst="rect">
          <a:avLst/>
        </a:prstGeom>
        <a:gradFill rotWithShape="0">
          <a:gsLst>
            <a:gs pos="0">
              <a:schemeClr val="accent3">
                <a:hueOff val="-679929"/>
                <a:satOff val="2499"/>
                <a:lumOff val="1843"/>
                <a:alphaOff val="0"/>
                <a:shade val="51000"/>
                <a:satMod val="130000"/>
              </a:schemeClr>
            </a:gs>
            <a:gs pos="80000">
              <a:schemeClr val="accent3">
                <a:hueOff val="-679929"/>
                <a:satOff val="2499"/>
                <a:lumOff val="1843"/>
                <a:alphaOff val="0"/>
                <a:shade val="93000"/>
                <a:satMod val="130000"/>
              </a:schemeClr>
            </a:gs>
            <a:gs pos="100000">
              <a:schemeClr val="accent3">
                <a:hueOff val="-679929"/>
                <a:satOff val="2499"/>
                <a:lumOff val="18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Introduction</a:t>
          </a:r>
          <a:endParaRPr lang="en-US" sz="3000" kern="1200" dirty="0"/>
        </a:p>
      </dsp:txBody>
      <dsp:txXfrm>
        <a:off x="2606823" y="563835"/>
        <a:ext cx="2369839" cy="1421903"/>
      </dsp:txXfrm>
    </dsp:sp>
    <dsp:sp modelId="{B6802A11-5EF3-0E4F-856F-EF77D59806AC}">
      <dsp:nvSpPr>
        <dsp:cNvPr id="0" name=""/>
        <dsp:cNvSpPr/>
      </dsp:nvSpPr>
      <dsp:spPr>
        <a:xfrm>
          <a:off x="5213647" y="563835"/>
          <a:ext cx="2369839" cy="1421903"/>
        </a:xfrm>
        <a:prstGeom prst="rect">
          <a:avLst/>
        </a:prstGeom>
        <a:gradFill rotWithShape="0">
          <a:gsLst>
            <a:gs pos="0">
              <a:schemeClr val="accent3">
                <a:hueOff val="-1359859"/>
                <a:satOff val="4997"/>
                <a:lumOff val="3687"/>
                <a:alphaOff val="0"/>
                <a:shade val="51000"/>
                <a:satMod val="130000"/>
              </a:schemeClr>
            </a:gs>
            <a:gs pos="80000">
              <a:schemeClr val="accent3">
                <a:hueOff val="-1359859"/>
                <a:satOff val="4997"/>
                <a:lumOff val="3687"/>
                <a:alphaOff val="0"/>
                <a:shade val="93000"/>
                <a:satMod val="130000"/>
              </a:schemeClr>
            </a:gs>
            <a:gs pos="100000">
              <a:schemeClr val="accent3">
                <a:hueOff val="-1359859"/>
                <a:satOff val="4997"/>
                <a:lumOff val="36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Opening Quotation</a:t>
          </a:r>
          <a:endParaRPr lang="en-US" sz="3000" kern="1200" dirty="0"/>
        </a:p>
      </dsp:txBody>
      <dsp:txXfrm>
        <a:off x="5213647" y="563835"/>
        <a:ext cx="2369839" cy="1421903"/>
      </dsp:txXfrm>
    </dsp:sp>
    <dsp:sp modelId="{214849AB-CF88-484A-B304-F6CBE143ADC1}">
      <dsp:nvSpPr>
        <dsp:cNvPr id="0" name=""/>
        <dsp:cNvSpPr/>
      </dsp:nvSpPr>
      <dsp:spPr>
        <a:xfrm>
          <a:off x="0" y="2222723"/>
          <a:ext cx="2369839" cy="1421903"/>
        </a:xfrm>
        <a:prstGeom prst="rect">
          <a:avLst/>
        </a:prstGeom>
        <a:gradFill rotWithShape="0">
          <a:gsLst>
            <a:gs pos="0">
              <a:schemeClr val="accent3">
                <a:hueOff val="-2039788"/>
                <a:satOff val="7496"/>
                <a:lumOff val="5530"/>
                <a:alphaOff val="0"/>
                <a:shade val="51000"/>
                <a:satMod val="130000"/>
              </a:schemeClr>
            </a:gs>
            <a:gs pos="80000">
              <a:schemeClr val="accent3">
                <a:hueOff val="-2039788"/>
                <a:satOff val="7496"/>
                <a:lumOff val="5530"/>
                <a:alphaOff val="0"/>
                <a:shade val="93000"/>
                <a:satMod val="130000"/>
              </a:schemeClr>
            </a:gs>
            <a:gs pos="100000">
              <a:schemeClr val="accent3">
                <a:hueOff val="-2039788"/>
                <a:satOff val="7496"/>
                <a:lumOff val="55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Main Body</a:t>
          </a:r>
          <a:endParaRPr lang="en-US" sz="3000" kern="1200" dirty="0"/>
        </a:p>
      </dsp:txBody>
      <dsp:txXfrm>
        <a:off x="0" y="2222723"/>
        <a:ext cx="2369839" cy="1421903"/>
      </dsp:txXfrm>
    </dsp:sp>
    <dsp:sp modelId="{9ED9F07E-3228-774B-8030-395D3760B274}">
      <dsp:nvSpPr>
        <dsp:cNvPr id="0" name=""/>
        <dsp:cNvSpPr/>
      </dsp:nvSpPr>
      <dsp:spPr>
        <a:xfrm>
          <a:off x="2606823" y="2222723"/>
          <a:ext cx="2369839" cy="1421903"/>
        </a:xfrm>
        <a:prstGeom prst="rect">
          <a:avLst/>
        </a:prstGeom>
        <a:gradFill rotWithShape="0">
          <a:gsLst>
            <a:gs pos="0">
              <a:schemeClr val="accent3">
                <a:hueOff val="-2719717"/>
                <a:satOff val="9994"/>
                <a:lumOff val="7374"/>
                <a:alphaOff val="0"/>
                <a:shade val="51000"/>
                <a:satMod val="130000"/>
              </a:schemeClr>
            </a:gs>
            <a:gs pos="80000">
              <a:schemeClr val="accent3">
                <a:hueOff val="-2719717"/>
                <a:satOff val="9994"/>
                <a:lumOff val="7374"/>
                <a:alphaOff val="0"/>
                <a:shade val="93000"/>
                <a:satMod val="130000"/>
              </a:schemeClr>
            </a:gs>
            <a:gs pos="100000">
              <a:schemeClr val="accent3">
                <a:hueOff val="-2719717"/>
                <a:satOff val="9994"/>
                <a:lumOff val="73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Closing Quotation</a:t>
          </a:r>
          <a:endParaRPr lang="en-US" sz="3000" kern="1200" dirty="0"/>
        </a:p>
      </dsp:txBody>
      <dsp:txXfrm>
        <a:off x="2606823" y="2222723"/>
        <a:ext cx="2369839" cy="1421903"/>
      </dsp:txXfrm>
    </dsp:sp>
    <dsp:sp modelId="{4927E0E3-27E8-B84C-8FA1-2DFA697A83B3}">
      <dsp:nvSpPr>
        <dsp:cNvPr id="0" name=""/>
        <dsp:cNvSpPr/>
      </dsp:nvSpPr>
      <dsp:spPr>
        <a:xfrm>
          <a:off x="5213647" y="2222723"/>
          <a:ext cx="2369839" cy="1421903"/>
        </a:xfrm>
        <a:prstGeom prst="rect">
          <a:avLst/>
        </a:prstGeom>
        <a:gradFill rotWithShape="0">
          <a:gsLst>
            <a:gs pos="0">
              <a:schemeClr val="accent3">
                <a:hueOff val="-3399647"/>
                <a:satOff val="12493"/>
                <a:lumOff val="9217"/>
                <a:alphaOff val="0"/>
                <a:shade val="51000"/>
                <a:satMod val="130000"/>
              </a:schemeClr>
            </a:gs>
            <a:gs pos="80000">
              <a:schemeClr val="accent3">
                <a:hueOff val="-3399647"/>
                <a:satOff val="12493"/>
                <a:lumOff val="9217"/>
                <a:alphaOff val="0"/>
                <a:shade val="93000"/>
                <a:satMod val="130000"/>
              </a:schemeClr>
            </a:gs>
            <a:gs pos="100000">
              <a:schemeClr val="accent3">
                <a:hueOff val="-3399647"/>
                <a:satOff val="12493"/>
                <a:lumOff val="92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Conclusion</a:t>
          </a:r>
          <a:endParaRPr lang="en-US" sz="3000" kern="1200" dirty="0"/>
        </a:p>
      </dsp:txBody>
      <dsp:txXfrm>
        <a:off x="5213647" y="2222723"/>
        <a:ext cx="2369839" cy="14219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438A9-60C7-5A4A-8485-B5CB01DE132D}">
      <dsp:nvSpPr>
        <dsp:cNvPr id="0" name=""/>
        <dsp:cNvSpPr/>
      </dsp:nvSpPr>
      <dsp:spPr>
        <a:xfrm>
          <a:off x="2089946" y="170968"/>
          <a:ext cx="3393073" cy="1178369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EA352-56AF-1F49-B388-1D82C420A4D4}">
      <dsp:nvSpPr>
        <dsp:cNvPr id="0" name=""/>
        <dsp:cNvSpPr/>
      </dsp:nvSpPr>
      <dsp:spPr>
        <a:xfrm>
          <a:off x="3462957" y="3056396"/>
          <a:ext cx="657572" cy="420846"/>
        </a:xfrm>
        <a:prstGeom prst="down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1898161-F9A0-A54E-BB16-996A5A409273}">
      <dsp:nvSpPr>
        <dsp:cNvPr id="0" name=""/>
        <dsp:cNvSpPr/>
      </dsp:nvSpPr>
      <dsp:spPr>
        <a:xfrm>
          <a:off x="7" y="3393073"/>
          <a:ext cx="7583471" cy="7890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smtClean="0">
              <a:solidFill>
                <a:schemeClr val="bg1"/>
              </a:solidFill>
            </a:rPr>
            <a:t>Your Group’s 1</a:t>
          </a:r>
          <a:r>
            <a:rPr lang="en-US" sz="5200" kern="1200" baseline="30000" dirty="0" smtClean="0">
              <a:solidFill>
                <a:schemeClr val="bg1"/>
              </a:solidFill>
            </a:rPr>
            <a:t>st</a:t>
          </a:r>
          <a:r>
            <a:rPr lang="en-US" sz="5200" kern="1200" dirty="0" smtClean="0">
              <a:solidFill>
                <a:schemeClr val="bg1"/>
              </a:solidFill>
            </a:rPr>
            <a:t> Draft</a:t>
          </a:r>
          <a:endParaRPr lang="en-US" sz="5200" kern="1200" dirty="0">
            <a:solidFill>
              <a:schemeClr val="bg1"/>
            </a:solidFill>
          </a:endParaRPr>
        </a:p>
      </dsp:txBody>
      <dsp:txXfrm>
        <a:off x="7" y="3393073"/>
        <a:ext cx="7583471" cy="789086"/>
      </dsp:txXfrm>
    </dsp:sp>
    <dsp:sp modelId="{9240E32F-D3F5-0D4A-A40B-ADDCCA204535}">
      <dsp:nvSpPr>
        <dsp:cNvPr id="0" name=""/>
        <dsp:cNvSpPr/>
      </dsp:nvSpPr>
      <dsp:spPr>
        <a:xfrm>
          <a:off x="3323551" y="1440346"/>
          <a:ext cx="1183630" cy="118363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Rough Draft</a:t>
          </a:r>
          <a:endParaRPr lang="en-US" sz="2300" kern="1200" dirty="0"/>
        </a:p>
      </dsp:txBody>
      <dsp:txXfrm>
        <a:off x="3496890" y="1613685"/>
        <a:ext cx="836952" cy="836952"/>
      </dsp:txXfrm>
    </dsp:sp>
    <dsp:sp modelId="{4CAD5442-F4E7-4D49-911C-530619F428BD}">
      <dsp:nvSpPr>
        <dsp:cNvPr id="0" name=""/>
        <dsp:cNvSpPr/>
      </dsp:nvSpPr>
      <dsp:spPr>
        <a:xfrm>
          <a:off x="2476598" y="552360"/>
          <a:ext cx="1183630" cy="1183630"/>
        </a:xfrm>
        <a:prstGeom prst="ellipse">
          <a:avLst/>
        </a:prstGeom>
        <a:gradFill rotWithShape="0">
          <a:gsLst>
            <a:gs pos="0">
              <a:schemeClr val="accent4">
                <a:hueOff val="9902744"/>
                <a:satOff val="0"/>
                <a:lumOff val="-3431"/>
                <a:alphaOff val="0"/>
                <a:shade val="51000"/>
                <a:satMod val="130000"/>
              </a:schemeClr>
            </a:gs>
            <a:gs pos="80000">
              <a:schemeClr val="accent4">
                <a:hueOff val="9902744"/>
                <a:satOff val="0"/>
                <a:lumOff val="-3431"/>
                <a:alphaOff val="0"/>
                <a:shade val="93000"/>
                <a:satMod val="130000"/>
              </a:schemeClr>
            </a:gs>
            <a:gs pos="100000">
              <a:schemeClr val="accent4">
                <a:hueOff val="9902744"/>
                <a:satOff val="0"/>
                <a:lumOff val="-3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Rough Draft</a:t>
          </a:r>
          <a:endParaRPr lang="en-US" sz="2300" kern="1200" dirty="0"/>
        </a:p>
      </dsp:txBody>
      <dsp:txXfrm>
        <a:off x="2649937" y="725699"/>
        <a:ext cx="836952" cy="836952"/>
      </dsp:txXfrm>
    </dsp:sp>
    <dsp:sp modelId="{F509F0CA-A553-D74E-B187-93F77F8B8E6A}">
      <dsp:nvSpPr>
        <dsp:cNvPr id="0" name=""/>
        <dsp:cNvSpPr/>
      </dsp:nvSpPr>
      <dsp:spPr>
        <a:xfrm>
          <a:off x="3686531" y="266185"/>
          <a:ext cx="1183630" cy="1183630"/>
        </a:xfrm>
        <a:prstGeom prst="ellipse">
          <a:avLst/>
        </a:prstGeom>
        <a:gradFill rotWithShape="0">
          <a:gsLst>
            <a:gs pos="0">
              <a:schemeClr val="accent4">
                <a:hueOff val="19805488"/>
                <a:satOff val="0"/>
                <a:lumOff val="-6863"/>
                <a:alphaOff val="0"/>
                <a:shade val="51000"/>
                <a:satMod val="130000"/>
              </a:schemeClr>
            </a:gs>
            <a:gs pos="80000">
              <a:schemeClr val="accent4">
                <a:hueOff val="19805488"/>
                <a:satOff val="0"/>
                <a:lumOff val="-6863"/>
                <a:alphaOff val="0"/>
                <a:shade val="93000"/>
                <a:satMod val="130000"/>
              </a:schemeClr>
            </a:gs>
            <a:gs pos="100000">
              <a:schemeClr val="accent4">
                <a:hueOff val="19805488"/>
                <a:satOff val="0"/>
                <a:lumOff val="-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Rough Draft</a:t>
          </a:r>
          <a:endParaRPr lang="en-US" sz="2300" kern="1200" dirty="0"/>
        </a:p>
      </dsp:txBody>
      <dsp:txXfrm>
        <a:off x="3859870" y="439524"/>
        <a:ext cx="836952" cy="836952"/>
      </dsp:txXfrm>
    </dsp:sp>
    <dsp:sp modelId="{08A4F2CF-E07C-7E46-8884-F4D9C6A88DE5}">
      <dsp:nvSpPr>
        <dsp:cNvPr id="0" name=""/>
        <dsp:cNvSpPr/>
      </dsp:nvSpPr>
      <dsp:spPr>
        <a:xfrm>
          <a:off x="1950540" y="26302"/>
          <a:ext cx="3682405" cy="294592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8EEC-19E1-474D-A44E-0C3D045D59BB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8EEC-19E1-474D-A44E-0C3D045D59BB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00FB-3F7A-F344-ACDD-19A4A5E39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8EEC-19E1-474D-A44E-0C3D045D59BB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64378EEC-19E1-474D-A44E-0C3D045D59BB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00FB-3F7A-F344-ACDD-19A4A5E39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64378EEC-19E1-474D-A44E-0C3D045D59BB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00FB-3F7A-F344-ACDD-19A4A5E39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64378EEC-19E1-474D-A44E-0C3D045D59BB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00FB-3F7A-F344-ACDD-19A4A5E39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8EEC-19E1-474D-A44E-0C3D045D59BB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00FB-3F7A-F344-ACDD-19A4A5E39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8EEC-19E1-474D-A44E-0C3D045D59BB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00FB-3F7A-F344-ACDD-19A4A5E39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8EEC-19E1-474D-A44E-0C3D045D59BB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00FB-3F7A-F344-ACDD-19A4A5E39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8EEC-19E1-474D-A44E-0C3D045D59BB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00FB-3F7A-F344-ACDD-19A4A5E39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8EEC-19E1-474D-A44E-0C3D045D59BB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00FB-3F7A-F344-ACDD-19A4A5E39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8EEC-19E1-474D-A44E-0C3D045D59BB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00FB-3F7A-F344-ACDD-19A4A5E39E3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8EEC-19E1-474D-A44E-0C3D045D59BB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00FB-3F7A-F344-ACDD-19A4A5E39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8EEC-19E1-474D-A44E-0C3D045D59BB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00FB-3F7A-F344-ACDD-19A4A5E39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8EEC-19E1-474D-A44E-0C3D045D59BB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00FB-3F7A-F344-ACDD-19A4A5E39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78EEC-19E1-474D-A44E-0C3D045D59BB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00FB-3F7A-F344-ACDD-19A4A5E39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4378EEC-19E1-474D-A44E-0C3D045D59BB}" type="datetimeFigureOut">
              <a:rPr lang="en-US" smtClean="0"/>
              <a:pPr/>
              <a:t>11/15/12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FE500FB-3F7A-F344-ACDD-19A4A5E39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18140">
            <a:off x="3095497" y="3731895"/>
            <a:ext cx="1446488" cy="1938294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600200"/>
            <a:ext cx="7296149" cy="1470025"/>
          </a:xfrm>
        </p:spPr>
        <p:txBody>
          <a:bodyPr/>
          <a:lstStyle/>
          <a:p>
            <a:r>
              <a:rPr lang="en-US" sz="6300" dirty="0" smtClean="0">
                <a:effectLst>
                  <a:glow rad="101600">
                    <a:schemeClr val="accent1">
                      <a:alpha val="75000"/>
                    </a:schemeClr>
                  </a:glow>
                </a:effectLst>
              </a:rPr>
              <a:t>The Structure of a</a:t>
            </a:r>
            <a:br>
              <a:rPr lang="en-US" sz="6300" dirty="0" smtClean="0">
                <a:effectLst>
                  <a:glow rad="101600">
                    <a:schemeClr val="accent1">
                      <a:alpha val="75000"/>
                    </a:schemeClr>
                  </a:glow>
                </a:effectLst>
              </a:rPr>
            </a:br>
            <a:r>
              <a:rPr lang="en-US" sz="6300" dirty="0" smtClean="0"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Chalkduster"/>
                <a:cs typeface="Chalkduster"/>
              </a:rPr>
              <a:t>Feature Article</a:t>
            </a:r>
            <a:endParaRPr lang="en-US" sz="6300" dirty="0">
              <a:effectLst>
                <a:glow rad="101600">
                  <a:schemeClr val="accent1">
                    <a:alpha val="75000"/>
                  </a:schemeClr>
                </a:glow>
              </a:effectLst>
              <a:latin typeface="Chalkduster"/>
              <a:cs typeface="Chalkdus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0249">
            <a:off x="6185832" y="3349425"/>
            <a:ext cx="2126270" cy="2856320"/>
          </a:xfrm>
          <a:prstGeom prst="rect">
            <a:avLst/>
          </a:prstGeom>
          <a:effectLst>
            <a:glow rad="139700">
              <a:schemeClr val="accent1">
                <a:alpha val="75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2554">
            <a:off x="4435298" y="3714732"/>
            <a:ext cx="1872804" cy="2488912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sz="3600" dirty="0" smtClean="0"/>
              <a:t>Writing The Feature Article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Draft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7" cy="420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ular Callout 6"/>
          <p:cNvSpPr/>
          <p:nvPr/>
        </p:nvSpPr>
        <p:spPr>
          <a:xfrm>
            <a:off x="6534150" y="2590800"/>
            <a:ext cx="1828800" cy="1342231"/>
          </a:xfrm>
          <a:prstGeom prst="wedgeRectCallout">
            <a:avLst>
              <a:gd name="adj1" fmla="val -109759"/>
              <a:gd name="adj2" fmla="val 1586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Your Notes from today’s presentation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533400"/>
            <a:ext cx="7583487" cy="114300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algn="ctr"/>
            <a:r>
              <a:rPr lang="en-US" sz="6100" dirty="0" smtClean="0">
                <a:effectLst>
                  <a:glow rad="63500">
                    <a:schemeClr val="accent1">
                      <a:alpha val="75000"/>
                    </a:schemeClr>
                  </a:glow>
                </a:effectLst>
                <a:latin typeface="Chalkduster"/>
                <a:cs typeface="Chalkduster"/>
              </a:rPr>
              <a:t>STEP BY STEP</a:t>
            </a:r>
            <a:r>
              <a:rPr lang="en-US" sz="3600" dirty="0" smtClean="0">
                <a:effectLst>
                  <a:glow rad="63500">
                    <a:schemeClr val="accent1">
                      <a:alpha val="75000"/>
                    </a:schemeClr>
                  </a:glow>
                </a:effectLst>
              </a:rPr>
              <a:t/>
            </a:r>
            <a:br>
              <a:rPr lang="en-US" sz="3600" dirty="0" smtClean="0">
                <a:effectLst>
                  <a:glow rad="63500">
                    <a:schemeClr val="accent1">
                      <a:alpha val="75000"/>
                    </a:schemeClr>
                  </a:glow>
                </a:effectLst>
              </a:rPr>
            </a:br>
            <a:r>
              <a:rPr lang="en-US" sz="3600" dirty="0" smtClean="0">
                <a:effectLst>
                  <a:glow rad="63500">
                    <a:schemeClr val="accent1">
                      <a:alpha val="75000"/>
                    </a:schemeClr>
                  </a:glow>
                </a:effectLst>
              </a:rPr>
              <a:t>Writing The 1</a:t>
            </a:r>
            <a:r>
              <a:rPr lang="en-US" sz="3600" baseline="30000" dirty="0" smtClean="0">
                <a:effectLst>
                  <a:glow rad="63500">
                    <a:schemeClr val="accent1">
                      <a:alpha val="75000"/>
                    </a:schemeClr>
                  </a:glow>
                </a:effectLst>
              </a:rPr>
              <a:t>st</a:t>
            </a:r>
            <a:r>
              <a:rPr lang="en-US" sz="3600" dirty="0" smtClean="0">
                <a:effectLst>
                  <a:glow rad="63500">
                    <a:schemeClr val="accent1">
                      <a:alpha val="75000"/>
                    </a:schemeClr>
                  </a:glow>
                </a:effectLst>
              </a:rPr>
              <a:t> Draft Feature Article</a:t>
            </a:r>
            <a:endParaRPr lang="en-US" sz="3600" dirty="0">
              <a:effectLst>
                <a:glow rad="63500">
                  <a:schemeClr val="accent1">
                    <a:alpha val="7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92500"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u="sng" dirty="0" smtClean="0"/>
              <a:t>READ</a:t>
            </a:r>
            <a:r>
              <a:rPr lang="en-US" dirty="0" smtClean="0"/>
              <a:t>: Students share (read aloud) their articles. Look for common ideas and differences.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u="sng" dirty="0" smtClean="0"/>
              <a:t>ANALYZE</a:t>
            </a:r>
            <a:r>
              <a:rPr lang="en-US" dirty="0" smtClean="0"/>
              <a:t>: Using the notes (“The Structure of A Feature Article”) students will identify the elements of a feature article that they’ve written. Label them in your journal.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u="sng" dirty="0" smtClean="0"/>
              <a:t>PLAN</a:t>
            </a:r>
            <a:r>
              <a:rPr lang="en-US" dirty="0" smtClean="0"/>
              <a:t>: Students combine their articles to make one article.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u="sng" dirty="0" smtClean="0"/>
              <a:t>CREATE</a:t>
            </a:r>
            <a:r>
              <a:rPr lang="en-US" dirty="0" smtClean="0"/>
              <a:t>: Students take turns typing the article on a laptop. Everyone in the group is involved in the writing. Use GOOGLE Docs and share the document with each person in the group &amp; the teachers.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include quotes?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Everyday, there are animals that are going extinct. </a:t>
            </a:r>
          </a:p>
          <a:p>
            <a:pPr marL="0" indent="0">
              <a:buNone/>
            </a:pPr>
            <a:r>
              <a:rPr lang="en-US" dirty="0" smtClean="0"/>
              <a:t>(We will include a quote about animal extinction from our interview with John Santos when he was talking about </a:t>
            </a:r>
            <a:r>
              <a:rPr lang="en-US" b="1" dirty="0" smtClean="0"/>
              <a:t>speciation</a:t>
            </a:r>
            <a:r>
              <a:rPr lang="en-US" dirty="0" smtClean="0"/>
              <a:t> here).</a:t>
            </a:r>
          </a:p>
          <a:p>
            <a:pPr marL="0" indent="0">
              <a:buNone/>
            </a:pPr>
            <a:r>
              <a:rPr lang="en-US" dirty="0" smtClean="0"/>
              <a:t>Therefore, because of speciation, there are also new types of animals being created every day as well. The problem is that more animals are going extinct than speciation can create.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8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Project-Block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Feature Article Presentation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Feature Article Writing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Interview/Field Trip Phone Calls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Feature Article?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79463" y="1828800"/>
          <a:ext cx="7583487" cy="420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E363DF-87E4-D944-9D5C-799A050F2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BE363DF-87E4-D944-9D5C-799A050F2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BE363DF-87E4-D944-9D5C-799A050F2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77EB8E-E97F-DC4B-A1F4-4892DCB9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D77EB8E-E97F-DC4B-A1F4-4892DCB9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D77EB8E-E97F-DC4B-A1F4-4892DCB98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802A11-5EF3-0E4F-856F-EF77D5980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B6802A11-5EF3-0E4F-856F-EF77D5980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B6802A11-5EF3-0E4F-856F-EF77D5980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4849AB-CF88-484A-B304-F6CBE143A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214849AB-CF88-484A-B304-F6CBE143A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214849AB-CF88-484A-B304-F6CBE143A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D9F07E-3228-774B-8030-395D3760B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9ED9F07E-3228-774B-8030-395D3760B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9ED9F07E-3228-774B-8030-395D3760B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27E0E3-27E8-B84C-8FA1-2DFA697A8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4927E0E3-27E8-B84C-8FA1-2DFA697A8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4927E0E3-27E8-B84C-8FA1-2DFA697A8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</p:spPr>
        <p:txBody>
          <a:bodyPr/>
          <a:lstStyle/>
          <a:p>
            <a:r>
              <a:rPr lang="en-US" dirty="0" smtClean="0"/>
              <a:t>Lead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900" dirty="0" smtClean="0"/>
              <a:t>Grab and hook your reader right away! </a:t>
            </a:r>
            <a:endParaRPr lang="en-US" sz="49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5400" dirty="0" smtClean="0"/>
              <a:t>Which facts and figures will ground your story? You have to tell your readers where and when this story is happening.</a:t>
            </a:r>
            <a:br>
              <a:rPr lang="en-US" sz="5400" dirty="0" smtClean="0"/>
            </a:br>
            <a:endParaRPr lang="en-US" sz="49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Opening Quotation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/>
              <a:t>What will give the reader a sense of the people involved and what they are thinking? </a:t>
            </a:r>
            <a:endParaRPr lang="en-US" sz="49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A96D2A"/>
          </a:solidFill>
        </p:spPr>
        <p:txBody>
          <a:bodyPr/>
          <a:lstStyle/>
          <a:p>
            <a:r>
              <a:rPr lang="en-US" dirty="0" smtClean="0"/>
              <a:t>Main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/>
              <a:t>What is at the heart of your story? </a:t>
            </a:r>
            <a:endParaRPr lang="en-US" sz="49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DD8E38"/>
          </a:solidFill>
        </p:spPr>
        <p:txBody>
          <a:bodyPr/>
          <a:lstStyle/>
          <a:p>
            <a:r>
              <a:rPr lang="en-US" dirty="0" smtClean="0"/>
              <a:t>Closing Quotation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/>
              <a:t>Find something that sums the article up in a few words. </a:t>
            </a:r>
            <a:endParaRPr lang="en-US" sz="49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6600"/>
          </a:solidFill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/>
              <a:t>Closes the article with a memorable statement. Leaves the reader with something to think about.</a:t>
            </a:r>
            <a:endParaRPr lang="en-US" sz="49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168</TotalTime>
  <Words>332</Words>
  <Application>Microsoft Macintosh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Revolution</vt:lpstr>
      <vt:lpstr>The Structure of a Feature Article</vt:lpstr>
      <vt:lpstr>Project-Block Agenda</vt:lpstr>
      <vt:lpstr>What’s in a Feature Article?</vt:lpstr>
      <vt:lpstr>Lead Sentence</vt:lpstr>
      <vt:lpstr>Introduction</vt:lpstr>
      <vt:lpstr>Opening Quotation</vt:lpstr>
      <vt:lpstr>Main Body</vt:lpstr>
      <vt:lpstr>Closing Quotation</vt:lpstr>
      <vt:lpstr>Conclusion</vt:lpstr>
      <vt:lpstr>Writing The Feature Article 1st Draft</vt:lpstr>
      <vt:lpstr>STEP BY STEP Writing The 1st Draft Feature Article</vt:lpstr>
      <vt:lpstr>How do we include quotes?</vt:lpstr>
    </vt:vector>
  </TitlesOfParts>
  <Company>High Tech Middle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of a Feature Article</dc:title>
  <dc:creator>Robert Shaddox</dc:creator>
  <cp:lastModifiedBy>Alicia Wong</cp:lastModifiedBy>
  <cp:revision>15</cp:revision>
  <dcterms:created xsi:type="dcterms:W3CDTF">2012-11-14T20:48:30Z</dcterms:created>
  <dcterms:modified xsi:type="dcterms:W3CDTF">2012-11-15T19:11:17Z</dcterms:modified>
</cp:coreProperties>
</file>