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5" d="100"/>
          <a:sy n="65" d="100"/>
        </p:scale>
        <p:origin x="-1656"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2/8/13</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LKu0zWHl7_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Fermi Problems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11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4" y="78163"/>
            <a:ext cx="8128000" cy="1348158"/>
          </a:xfrm>
        </p:spPr>
        <p:txBody>
          <a:bodyPr/>
          <a:lstStyle/>
          <a:p>
            <a:r>
              <a:rPr lang="en-US" sz="6000" dirty="0" smtClean="0"/>
              <a:t>Who </a:t>
            </a:r>
            <a:r>
              <a:rPr lang="en-US" sz="7200" dirty="0" smtClean="0"/>
              <a:t>was</a:t>
            </a:r>
            <a:r>
              <a:rPr lang="en-US" sz="6000" dirty="0" smtClean="0"/>
              <a:t> Enrico Fermi?</a:t>
            </a:r>
            <a:endParaRPr lang="en-US" sz="6000" dirty="0"/>
          </a:p>
        </p:txBody>
      </p:sp>
      <p:sp>
        <p:nvSpPr>
          <p:cNvPr id="3" name="Content Placeholder 2"/>
          <p:cNvSpPr>
            <a:spLocks noGrp="1"/>
          </p:cNvSpPr>
          <p:nvPr>
            <p:ph idx="1"/>
          </p:nvPr>
        </p:nvSpPr>
        <p:spPr>
          <a:xfrm>
            <a:off x="3894339" y="1660769"/>
            <a:ext cx="5210579" cy="5158155"/>
          </a:xfrm>
        </p:spPr>
        <p:txBody>
          <a:bodyPr>
            <a:normAutofit fontScale="85000" lnSpcReduction="20000"/>
          </a:bodyPr>
          <a:lstStyle/>
          <a:p>
            <a:pPr marL="0" indent="0">
              <a:buNone/>
            </a:pPr>
            <a:r>
              <a:rPr lang="en-US" sz="4000" dirty="0" smtClean="0"/>
              <a:t>Enrico Fermi is one of the most creative physicists of our times. He is best known for his contributions to nuclear physics. Fermi also loved to think up and discuss questions which involved a rough estimate of a quantity which would be difficult or impossible to measure directly.</a:t>
            </a:r>
            <a:endParaRPr lang="en-US" sz="4000" dirty="0"/>
          </a:p>
        </p:txBody>
      </p:sp>
      <p:pic>
        <p:nvPicPr>
          <p:cNvPr id="4" name="Picture 3"/>
          <p:cNvPicPr>
            <a:picLocks noChangeAspect="1"/>
          </p:cNvPicPr>
          <p:nvPr/>
        </p:nvPicPr>
        <p:blipFill>
          <a:blip r:embed="rId2"/>
          <a:stretch>
            <a:fillRect/>
          </a:stretch>
        </p:blipFill>
        <p:spPr>
          <a:xfrm>
            <a:off x="130577" y="1699842"/>
            <a:ext cx="3548845" cy="4572000"/>
          </a:xfrm>
          <a:prstGeom prst="rect">
            <a:avLst/>
          </a:prstGeom>
        </p:spPr>
      </p:pic>
    </p:spTree>
    <p:extLst>
      <p:ext uri="{BB962C8B-B14F-4D97-AF65-F5344CB8AC3E}">
        <p14:creationId xmlns:p14="http://schemas.microsoft.com/office/powerpoint/2010/main" val="2439392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Fermi Problem?</a:t>
            </a:r>
            <a:endParaRPr lang="en-US" dirty="0"/>
          </a:p>
        </p:txBody>
      </p:sp>
      <p:sp>
        <p:nvSpPr>
          <p:cNvPr id="3" name="Content Placeholder 2"/>
          <p:cNvSpPr>
            <a:spLocks noGrp="1"/>
          </p:cNvSpPr>
          <p:nvPr>
            <p:ph idx="1"/>
          </p:nvPr>
        </p:nvSpPr>
        <p:spPr/>
        <p:txBody>
          <a:bodyPr/>
          <a:lstStyle/>
          <a:p>
            <a:r>
              <a:rPr lang="en-US" dirty="0">
                <a:hlinkClick r:id="rId2"/>
              </a:rPr>
              <a:t>http://www.youtube.com/watch?v=</a:t>
            </a:r>
            <a:r>
              <a:rPr lang="en-US" dirty="0" smtClean="0">
                <a:hlinkClick r:id="rId2"/>
              </a:rPr>
              <a:t>LKu0zWHl7_Y</a:t>
            </a:r>
            <a:endParaRPr lang="en-US" dirty="0" smtClean="0"/>
          </a:p>
          <a:p>
            <a:r>
              <a:rPr lang="en-US" sz="4000" dirty="0" smtClean="0"/>
              <a:t>An </a:t>
            </a:r>
            <a:r>
              <a:rPr lang="en-US" sz="4000" u="sng" dirty="0" smtClean="0"/>
              <a:t>ESTIMATION</a:t>
            </a:r>
            <a:r>
              <a:rPr lang="en-US" sz="4000" dirty="0" smtClean="0"/>
              <a:t> problem</a:t>
            </a:r>
            <a:endParaRPr lang="en-US" sz="4000" dirty="0"/>
          </a:p>
        </p:txBody>
      </p:sp>
    </p:spTree>
    <p:extLst>
      <p:ext uri="{BB962C8B-B14F-4D97-AF65-F5344CB8AC3E}">
        <p14:creationId xmlns:p14="http://schemas.microsoft.com/office/powerpoint/2010/main" val="1408482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Fermi Problems:</a:t>
            </a:r>
            <a:endParaRPr lang="en-US" dirty="0"/>
          </a:p>
        </p:txBody>
      </p:sp>
      <p:sp>
        <p:nvSpPr>
          <p:cNvPr id="3" name="Content Placeholder 2"/>
          <p:cNvSpPr>
            <a:spLocks noGrp="1"/>
          </p:cNvSpPr>
          <p:nvPr>
            <p:ph idx="1"/>
          </p:nvPr>
        </p:nvSpPr>
        <p:spPr>
          <a:xfrm>
            <a:off x="2579078" y="1843031"/>
            <a:ext cx="6359108" cy="3953436"/>
          </a:xfrm>
        </p:spPr>
        <p:txBody>
          <a:bodyPr>
            <a:noAutofit/>
          </a:bodyPr>
          <a:lstStyle/>
          <a:p>
            <a:pPr>
              <a:spcBef>
                <a:spcPts val="0"/>
              </a:spcBef>
            </a:pPr>
            <a:r>
              <a:rPr lang="en-US" sz="2800" b="0" dirty="0" smtClean="0">
                <a:effectLst/>
              </a:rPr>
              <a:t>How many donuts fit in a swimming pool? </a:t>
            </a:r>
          </a:p>
          <a:p>
            <a:pPr>
              <a:spcBef>
                <a:spcPts val="0"/>
              </a:spcBef>
            </a:pPr>
            <a:r>
              <a:rPr lang="en-US" sz="2800" b="0" dirty="0" smtClean="0">
                <a:effectLst/>
              </a:rPr>
              <a:t>How many pieces of paper does HTM use a day?</a:t>
            </a:r>
          </a:p>
          <a:p>
            <a:pPr>
              <a:spcBef>
                <a:spcPts val="0"/>
              </a:spcBef>
            </a:pPr>
            <a:r>
              <a:rPr lang="en-US" sz="2800" b="0" dirty="0" smtClean="0">
                <a:effectLst/>
              </a:rPr>
              <a:t>How many gallons of water would it take to fill up our classroom?  </a:t>
            </a:r>
          </a:p>
          <a:p>
            <a:pPr>
              <a:spcBef>
                <a:spcPts val="0"/>
              </a:spcBef>
            </a:pPr>
            <a:r>
              <a:rPr lang="en-US" sz="2800" b="0" dirty="0" smtClean="0">
                <a:effectLst/>
              </a:rPr>
              <a:t>How many human brains equal the weight of an elephant? </a:t>
            </a:r>
          </a:p>
          <a:p>
            <a:pPr>
              <a:spcBef>
                <a:spcPts val="0"/>
              </a:spcBef>
            </a:pPr>
            <a:r>
              <a:rPr lang="en-US" sz="2800" b="0" dirty="0" smtClean="0">
                <a:effectLst/>
              </a:rPr>
              <a:t>How many times does your heart beat in a year? </a:t>
            </a:r>
            <a:endParaRPr lang="en-US" sz="2800" b="0" dirty="0"/>
          </a:p>
        </p:txBody>
      </p:sp>
      <p:pic>
        <p:nvPicPr>
          <p:cNvPr id="4" name="Picture 3"/>
          <p:cNvPicPr>
            <a:picLocks noChangeAspect="1"/>
          </p:cNvPicPr>
          <p:nvPr/>
        </p:nvPicPr>
        <p:blipFill rotWithShape="1">
          <a:blip r:embed="rId2"/>
          <a:srcRect l="4758" t="3988" r="4695" b="14902"/>
          <a:stretch/>
        </p:blipFill>
        <p:spPr>
          <a:xfrm>
            <a:off x="232386" y="1068209"/>
            <a:ext cx="2112230" cy="1549644"/>
          </a:xfrm>
          <a:prstGeom prst="rect">
            <a:avLst/>
          </a:prstGeom>
        </p:spPr>
      </p:pic>
      <p:pic>
        <p:nvPicPr>
          <p:cNvPr id="5" name="Picture 4"/>
          <p:cNvPicPr>
            <a:picLocks noChangeAspect="1"/>
          </p:cNvPicPr>
          <p:nvPr/>
        </p:nvPicPr>
        <p:blipFill>
          <a:blip r:embed="rId3"/>
          <a:stretch>
            <a:fillRect/>
          </a:stretch>
        </p:blipFill>
        <p:spPr>
          <a:xfrm>
            <a:off x="232386" y="3819749"/>
            <a:ext cx="2331754" cy="1826847"/>
          </a:xfrm>
          <a:prstGeom prst="rect">
            <a:avLst/>
          </a:prstGeom>
        </p:spPr>
      </p:pic>
    </p:spTree>
    <p:extLst>
      <p:ext uri="{BB962C8B-B14F-4D97-AF65-F5344CB8AC3E}">
        <p14:creationId xmlns:p14="http://schemas.microsoft.com/office/powerpoint/2010/main" val="11022353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notice about these questions?</a:t>
            </a:r>
            <a:endParaRPr lang="en-US" dirty="0"/>
          </a:p>
        </p:txBody>
      </p:sp>
      <p:sp>
        <p:nvSpPr>
          <p:cNvPr id="3" name="Content Placeholder 2"/>
          <p:cNvSpPr>
            <a:spLocks noGrp="1"/>
          </p:cNvSpPr>
          <p:nvPr>
            <p:ph idx="1"/>
          </p:nvPr>
        </p:nvSpPr>
        <p:spPr/>
        <p:txBody>
          <a:bodyPr>
            <a:noAutofit/>
          </a:bodyPr>
          <a:lstStyle/>
          <a:p>
            <a:r>
              <a:rPr lang="en-US" sz="3600" dirty="0" smtClean="0"/>
              <a:t>You can make a reasonable estimation to answer the question</a:t>
            </a:r>
          </a:p>
          <a:p>
            <a:r>
              <a:rPr lang="en-US" sz="3600" dirty="0" smtClean="0"/>
              <a:t>It is not something that there is already an existing exact answer for</a:t>
            </a:r>
          </a:p>
          <a:p>
            <a:r>
              <a:rPr lang="en-US" sz="3600" dirty="0" smtClean="0"/>
              <a:t>You can explain and justify your answer</a:t>
            </a:r>
            <a:endParaRPr lang="en-US" sz="3600" dirty="0"/>
          </a:p>
        </p:txBody>
      </p:sp>
    </p:spTree>
    <p:extLst>
      <p:ext uri="{BB962C8B-B14F-4D97-AF65-F5344CB8AC3E}">
        <p14:creationId xmlns:p14="http://schemas.microsoft.com/office/powerpoint/2010/main" val="4205412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77</TotalTime>
  <Words>177</Words>
  <Application>Microsoft Macintosh PowerPoint</Application>
  <PresentationFormat>On-screen Show (4:3)</PresentationFormat>
  <Paragraphs>16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Orbit</vt:lpstr>
      <vt:lpstr>Fermi Problems</vt:lpstr>
      <vt:lpstr>Who was Enrico Fermi?</vt:lpstr>
      <vt:lpstr>What is a Fermi Problem?</vt:lpstr>
      <vt:lpstr>Examples of Fermi Problems:</vt:lpstr>
      <vt:lpstr>What do you notice about these questions?</vt:lpstr>
    </vt:vector>
  </TitlesOfParts>
  <Company>High Tech High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Fermi Problems</dc:title>
  <dc:creator>IT Admin</dc:creator>
  <cp:lastModifiedBy>IT Admin</cp:lastModifiedBy>
  <cp:revision>14</cp:revision>
  <dcterms:created xsi:type="dcterms:W3CDTF">2013-02-04T18:40:46Z</dcterms:created>
  <dcterms:modified xsi:type="dcterms:W3CDTF">2013-02-08T16:16:29Z</dcterms:modified>
</cp:coreProperties>
</file>