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8" r:id="rId3"/>
    <p:sldId id="259" r:id="rId4"/>
    <p:sldId id="262" r:id="rId5"/>
    <p:sldId id="257" r:id="rId6"/>
    <p:sldId id="260" r:id="rId7"/>
    <p:sldId id="264" r:id="rId8"/>
    <p:sldId id="265" r:id="rId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4318071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832863" y="0"/>
            <a:ext cx="7303958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0" y="734154"/>
            <a:ext cx="9144000" cy="61312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671062" y="639750"/>
            <a:ext cx="8049756" cy="577215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1186366" y="142788"/>
            <a:ext cx="6771266" cy="657242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181317" y="255774"/>
            <a:ext cx="8962683" cy="660222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384426" y="0"/>
            <a:ext cx="6573781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/>
        </p:nvSpPr>
        <p:spPr>
          <a:xfrm>
            <a:off x="0" y="0"/>
            <a:ext cx="9144000" cy="575427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2" name="Rectangle 1"/>
          <p:cNvSpPr/>
          <p:nvPr/>
        </p:nvSpPr>
        <p:spPr>
          <a:xfrm>
            <a:off x="99228" y="158738"/>
            <a:ext cx="1091525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>
            <a:off x="871524" y="0"/>
            <a:ext cx="7451026" cy="666923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Macintosh PowerPoint</Application>
  <PresentationFormat>On-screen Show (4:3)</PresentationFormat>
  <Paragraphs>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/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Alicia Wong</cp:lastModifiedBy>
  <cp:revision>10</cp:revision>
  <dcterms:modified xsi:type="dcterms:W3CDTF">2012-09-29T20:50:20Z</dcterms:modified>
</cp:coreProperties>
</file>