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72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71900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689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Intro to </a:t>
            </a:r>
            <a:r>
              <a:rPr lang="en-US" dirty="0" smtClean="0"/>
              <a:t>E</a:t>
            </a:r>
            <a:r>
              <a:rPr lang="en" dirty="0" smtClean="0"/>
              <a:t>xpressions </a:t>
            </a:r>
            <a:endParaRPr lang="en" dirty="0"/>
          </a:p>
          <a:p>
            <a:pPr>
              <a:buNone/>
            </a:pPr>
            <a:r>
              <a:rPr lang="en" dirty="0"/>
              <a:t>a</a:t>
            </a:r>
            <a:r>
              <a:rPr lang="en" dirty="0" smtClean="0"/>
              <a:t>nd </a:t>
            </a:r>
            <a:r>
              <a:rPr lang="en-US" dirty="0" smtClean="0"/>
              <a:t>V</a:t>
            </a:r>
            <a:r>
              <a:rPr lang="en" dirty="0" smtClean="0"/>
              <a:t>ariables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"like terms"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/>
              <a:t>How can we identify when a pair of terms are "like" . </a:t>
            </a:r>
          </a:p>
          <a:p>
            <a:pPr lvl="0" rtl="0">
              <a:buNone/>
            </a:pPr>
            <a:r>
              <a:rPr lang="en" sz="1800" b="1" i="1" dirty="0"/>
              <a:t>The following are like terms because each term consists of a single variable, x, and a numeric coefficient.</a:t>
            </a:r>
          </a:p>
          <a:p>
            <a:pPr lvl="0" rtl="0">
              <a:buNone/>
            </a:pPr>
            <a:r>
              <a:rPr lang="en" sz="1800" dirty="0"/>
              <a:t>2x, 45x, x, 0x, -26x, -</a:t>
            </a:r>
            <a:r>
              <a:rPr lang="en" sz="1800" dirty="0" smtClean="0"/>
              <a:t>x</a:t>
            </a:r>
            <a:endParaRPr lang="en" sz="1800" dirty="0"/>
          </a:p>
          <a:p>
            <a:pPr lvl="0" rtl="0">
              <a:buNone/>
            </a:pPr>
            <a:r>
              <a:rPr lang="en" sz="1800" b="1" i="1" dirty="0"/>
              <a:t>Each of the following are like terms because they are all constants.</a:t>
            </a:r>
          </a:p>
          <a:p>
            <a:pPr lvl="0" rtl="0">
              <a:buNone/>
            </a:pPr>
            <a:r>
              <a:rPr lang="en" sz="1800" dirty="0"/>
              <a:t>15, -2, 27, 9043, </a:t>
            </a:r>
            <a:r>
              <a:rPr lang="en" sz="1800" dirty="0" smtClean="0"/>
              <a:t>0.6</a:t>
            </a:r>
            <a:endParaRPr lang="en" sz="1800" dirty="0"/>
          </a:p>
          <a:p>
            <a:pPr lvl="0" rtl="0">
              <a:buNone/>
            </a:pPr>
            <a:r>
              <a:rPr lang="en" sz="1800" b="1" i="1" dirty="0"/>
              <a:t>Each of the following are like terms because they are all y2 with a coefficient.</a:t>
            </a:r>
          </a:p>
          <a:p>
            <a:pPr lvl="0" rtl="0">
              <a:buNone/>
            </a:pPr>
            <a:r>
              <a:rPr lang="en" sz="1800" dirty="0"/>
              <a:t>3y2, y2, -y2, 26y2</a:t>
            </a:r>
          </a:p>
          <a:p>
            <a:endParaRPr lang="en" sz="1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Expression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98575" y="15122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Expressions are made up of one or all of these: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numbers (2 or 3 or 4)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variables (x, y</a:t>
            </a:r>
            <a:r>
              <a:rPr lang="en" dirty="0" smtClean="0"/>
              <a:t>, </a:t>
            </a:r>
            <a:r>
              <a:rPr lang="en" dirty="0"/>
              <a:t>or n)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operations </a:t>
            </a:r>
            <a:r>
              <a:rPr lang="en" dirty="0" smtClean="0"/>
              <a:t>(+,</a:t>
            </a:r>
            <a:r>
              <a:rPr lang="en-US" dirty="0" smtClean="0"/>
              <a:t>−</a:t>
            </a:r>
            <a:r>
              <a:rPr lang="en" dirty="0" smtClean="0"/>
              <a:t>,</a:t>
            </a:r>
            <a:r>
              <a:rPr lang="en" dirty="0"/>
              <a:t>x,/)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Special Note</a:t>
            </a:r>
            <a:r>
              <a:rPr lang="en" dirty="0" smtClean="0"/>
              <a:t> </a:t>
            </a:r>
            <a:r>
              <a:rPr lang="en" dirty="0"/>
              <a:t>on </a:t>
            </a:r>
            <a:r>
              <a:rPr lang="en-US" dirty="0" smtClean="0"/>
              <a:t>E</a:t>
            </a:r>
            <a:r>
              <a:rPr lang="en" dirty="0" smtClean="0"/>
              <a:t>xpressions</a:t>
            </a:r>
            <a:r>
              <a:rPr lang="en" dirty="0"/>
              <a:t>...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You cannot </a:t>
            </a:r>
            <a:r>
              <a:rPr lang="en" b="1" u="sng"/>
              <a:t>solve </a:t>
            </a:r>
            <a:r>
              <a:rPr lang="en"/>
              <a:t>an expression 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You can write an equivalent expression, though!</a:t>
            </a:r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 sz="2400">
                <a:solidFill>
                  <a:srgbClr val="222222"/>
                </a:solidFill>
              </a:rPr>
              <a:t>2p+p is equivalent to 3p</a:t>
            </a:r>
          </a:p>
          <a:p>
            <a:pPr>
              <a:buNone/>
            </a:pPr>
            <a:r>
              <a:rPr lang="en" sz="2400">
                <a:solidFill>
                  <a:srgbClr val="222222"/>
                </a:solidFill>
              </a:rPr>
              <a:t>4m+3m is equivalent to 7m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Expression Examples 1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222222"/>
                </a:solidFill>
              </a:rPr>
              <a:t>let A be the number of apples I have </a:t>
            </a:r>
          </a:p>
          <a:p>
            <a:pPr lvl="0" rtl="0">
              <a:buNone/>
            </a:pPr>
            <a:r>
              <a:rPr lang="en" dirty="0">
                <a:solidFill>
                  <a:srgbClr val="222222"/>
                </a:solidFill>
              </a:rPr>
              <a:t>let B be the number of bananas.   </a:t>
            </a:r>
          </a:p>
          <a:p>
            <a:endParaRPr lang="en" dirty="0">
              <a:solidFill>
                <a:srgbClr val="222222"/>
              </a:solidFill>
            </a:endParaRPr>
          </a:p>
          <a:p>
            <a:pPr lvl="0" rtl="0">
              <a:buNone/>
            </a:pPr>
            <a:r>
              <a:rPr lang="en" dirty="0">
                <a:solidFill>
                  <a:srgbClr val="222222"/>
                </a:solidFill>
              </a:rPr>
              <a:t>A+B expresses the </a:t>
            </a:r>
            <a:r>
              <a:rPr lang="en" dirty="0" smtClean="0">
                <a:solidFill>
                  <a:srgbClr val="222222"/>
                </a:solidFill>
              </a:rPr>
              <a:t>___________________</a:t>
            </a:r>
            <a:r>
              <a:rPr lang="en-US" dirty="0" smtClean="0">
                <a:solidFill>
                  <a:srgbClr val="222222"/>
                </a:solidFill>
              </a:rPr>
              <a:t>____________.</a:t>
            </a:r>
            <a:endParaRPr lang="en" dirty="0">
              <a:solidFill>
                <a:srgbClr val="222222"/>
              </a:solidFill>
            </a:endParaRPr>
          </a:p>
          <a:p>
            <a:endParaRPr lang="en" dirty="0">
              <a:solidFill>
                <a:srgbClr val="222222"/>
              </a:solidFill>
            </a:endParaRPr>
          </a:p>
          <a:p>
            <a:pPr>
              <a:buNone/>
            </a:pPr>
            <a:r>
              <a:rPr lang="en" dirty="0">
                <a:solidFill>
                  <a:srgbClr val="222222"/>
                </a:solidFill>
              </a:rPr>
              <a:t>B-A expresses </a:t>
            </a:r>
            <a:r>
              <a:rPr lang="en" dirty="0" smtClean="0">
                <a:solidFill>
                  <a:srgbClr val="222222"/>
                </a:solidFill>
              </a:rPr>
              <a:t>_______________________</a:t>
            </a:r>
            <a:r>
              <a:rPr lang="en-US" dirty="0" smtClean="0">
                <a:solidFill>
                  <a:srgbClr val="222222"/>
                </a:solidFill>
              </a:rPr>
              <a:t>____________.</a:t>
            </a:r>
            <a:endParaRPr lang="en" dirty="0">
              <a:solidFill>
                <a:srgbClr val="22222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Expression Examples 2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Let C be the number of cheetos you eat each day.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3C would express_____________________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7C would express_____________________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Expression examples 3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Let p the number of pennies </a:t>
            </a:r>
          </a:p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Let n be the number of </a:t>
            </a:r>
            <a:r>
              <a:rPr lang="en" sz="2400" dirty="0" smtClean="0">
                <a:solidFill>
                  <a:srgbClr val="222222"/>
                </a:solidFill>
              </a:rPr>
              <a:t>nickles</a:t>
            </a:r>
            <a:endParaRPr lang="en" sz="2400" dirty="0">
              <a:solidFill>
                <a:srgbClr val="222222"/>
              </a:solidFill>
            </a:endParaRPr>
          </a:p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What could these expressions mean?</a:t>
            </a:r>
          </a:p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5n+p </a:t>
            </a:r>
          </a:p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6n+2p</a:t>
            </a:r>
          </a:p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n+p </a:t>
            </a:r>
          </a:p>
          <a:p>
            <a:pPr lvl="0" rtl="0">
              <a:buNone/>
            </a:pPr>
            <a:r>
              <a:rPr lang="en" sz="2400" dirty="0">
                <a:solidFill>
                  <a:srgbClr val="222222"/>
                </a:solidFill>
              </a:rPr>
              <a:t>Would an expression with any other operation besides adding make sense here?</a:t>
            </a:r>
          </a:p>
          <a:p>
            <a:endParaRPr lang="en" sz="2400" dirty="0">
              <a:solidFill>
                <a:srgbClr val="22222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Coefficient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Coefficients are the number part of the terms with variables.</a:t>
            </a:r>
          </a:p>
          <a:p>
            <a:endParaRPr lang="en"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In </a:t>
            </a:r>
            <a:r>
              <a:rPr lang="en" sz="2400" b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3x + 2y + 7xy + 5</a:t>
            </a:r>
          </a:p>
          <a:p>
            <a:endParaRPr lang="en" sz="2400" b="1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coefficient of the first term is 3</a:t>
            </a: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coefficient of the second term is ___</a:t>
            </a:r>
          </a:p>
          <a:p>
            <a:pPr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coefficient of the third term is _____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Term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A small part of an expression or equation (often separated by addition or subtraction)</a:t>
            </a:r>
          </a:p>
          <a:p>
            <a:endParaRPr lang="en" sz="2400">
              <a:solidFill>
                <a:srgbClr val="000000"/>
              </a:solidFill>
            </a:endParaRP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Example... in 3x+2 the terms are</a:t>
            </a:r>
            <a:r>
              <a:rPr lang="en" sz="2400" b="1">
                <a:solidFill>
                  <a:srgbClr val="000000"/>
                </a:solidFill>
              </a:rPr>
              <a:t> 3x </a:t>
            </a:r>
            <a:r>
              <a:rPr lang="en" sz="2400">
                <a:solidFill>
                  <a:srgbClr val="000000"/>
                </a:solidFill>
              </a:rPr>
              <a:t>and </a:t>
            </a:r>
            <a:r>
              <a:rPr lang="en" sz="2400" b="1">
                <a:solidFill>
                  <a:srgbClr val="000000"/>
                </a:solidFill>
              </a:rPr>
              <a:t>2</a:t>
            </a:r>
            <a:r>
              <a:rPr lang="en" sz="2400">
                <a:solidFill>
                  <a:srgbClr val="000000"/>
                </a:solidFill>
              </a:rPr>
              <a:t> </a:t>
            </a:r>
          </a:p>
          <a:p>
            <a:endParaRPr lang="en" sz="2400">
              <a:solidFill>
                <a:srgbClr val="000000"/>
              </a:solidFill>
            </a:endParaRPr>
          </a:p>
          <a:p>
            <a:pPr lvl="0" rtl="0">
              <a:buNone/>
            </a:pPr>
            <a:r>
              <a:rPr lang="en" sz="2400"/>
              <a:t>What are the terms in:</a:t>
            </a:r>
          </a:p>
          <a:p>
            <a:endParaRPr lang="en" sz="2400"/>
          </a:p>
          <a:p>
            <a:pPr lvl="0" rtl="0">
              <a:buNone/>
            </a:pPr>
            <a:r>
              <a:rPr lang="en" sz="2400"/>
              <a:t>4 + 2x + 7y</a:t>
            </a:r>
          </a:p>
          <a:p>
            <a:pPr lvl="0" rtl="0">
              <a:buNone/>
            </a:pPr>
            <a:r>
              <a:rPr lang="en" sz="2400"/>
              <a:t>5x + 3 - 7</a:t>
            </a:r>
          </a:p>
          <a:p>
            <a:pPr>
              <a:buNone/>
            </a:pPr>
            <a:r>
              <a:rPr lang="en" sz="2400"/>
              <a:t>15 + 30 + 17 + 2y  +3y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Combining like terms...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Combining Like Terms is a process used to simplify an expression or an equation using addition and subtraction of the coefficients of terms. </a:t>
            </a:r>
            <a:endParaRPr lang="en-US" dirty="0" smtClean="0"/>
          </a:p>
          <a:p>
            <a:pPr lvl="0" rtl="0">
              <a:buNone/>
            </a:pPr>
            <a:r>
              <a:rPr lang="en" dirty="0" smtClean="0"/>
              <a:t>Consider </a:t>
            </a:r>
            <a:r>
              <a:rPr lang="en" dirty="0"/>
              <a:t>the expression below</a:t>
            </a:r>
          </a:p>
          <a:p>
            <a:pPr lvl="0" algn="ctr" rtl="0">
              <a:buNone/>
            </a:pPr>
            <a:r>
              <a:rPr lang="en" dirty="0" smtClean="0"/>
              <a:t>5 </a:t>
            </a:r>
            <a:r>
              <a:rPr lang="en" dirty="0"/>
              <a:t>+ 7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By adding 5 and 7, you can easily find that the expression is equivalent to 12</a:t>
            </a:r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195</TotalTime>
  <Words>409</Words>
  <Application>Microsoft Macintosh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Intro to Expressions  and Variables</vt:lpstr>
      <vt:lpstr>Expression</vt:lpstr>
      <vt:lpstr>Special Note on Expressions...</vt:lpstr>
      <vt:lpstr>Expression Examples 1</vt:lpstr>
      <vt:lpstr>Expression Examples 2</vt:lpstr>
      <vt:lpstr>Expression examples 3</vt:lpstr>
      <vt:lpstr>Coefficient</vt:lpstr>
      <vt:lpstr>Term</vt:lpstr>
      <vt:lpstr>Combining like terms...</vt:lpstr>
      <vt:lpstr>"like terms"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Expressions  and Variables</dc:title>
  <cp:lastModifiedBy>IT Admin</cp:lastModifiedBy>
  <cp:revision>7</cp:revision>
  <dcterms:modified xsi:type="dcterms:W3CDTF">2013-04-11T18:13:24Z</dcterms:modified>
</cp:coreProperties>
</file>