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605" autoAdjust="0"/>
  </p:normalViewPr>
  <p:slideViewPr>
    <p:cSldViewPr snapToGrid="0" snapToObjects="1">
      <p:cViewPr varScale="1">
        <p:scale>
          <a:sx n="89" d="100"/>
          <a:sy n="89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9729" y="4624668"/>
            <a:ext cx="6359471" cy="933450"/>
          </a:xfrm>
        </p:spPr>
        <p:txBody>
          <a:bodyPr>
            <a:noAutofit/>
          </a:bodyPr>
          <a:lstStyle/>
          <a:p>
            <a:r>
              <a:rPr lang="en-US" sz="4800" dirty="0" smtClean="0"/>
              <a:t>Multiplying Fractions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2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Warm-Up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0070" y="1738594"/>
            <a:ext cx="5004820" cy="4898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smtClean="0"/>
              <a:t>I need to cut a recipe in half. What is ½ of ¾ of a cup of flour?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23" y="1245819"/>
            <a:ext cx="3639615" cy="29116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526" y="4444685"/>
            <a:ext cx="31299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*Hint: draw a picture to help you!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7526" y="5449577"/>
            <a:ext cx="31299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*Hint: </a:t>
            </a:r>
            <a:r>
              <a:rPr lang="en-US" b="1" u="sng" dirty="0" smtClean="0"/>
              <a:t>OF</a:t>
            </a:r>
            <a:r>
              <a:rPr lang="en-US" b="1" dirty="0" smtClean="0"/>
              <a:t> </a:t>
            </a:r>
            <a:r>
              <a:rPr lang="en-US" dirty="0" smtClean="0"/>
              <a:t>is a key word!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9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Why?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46244"/>
            <a:ext cx="7556313" cy="4144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When you multiply fractions you are turning one of the fractions into a “whole” and cutting out a piece of it (the other fraction) 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525090" y="3870267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39490" y="3870267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53890" y="3870267"/>
            <a:ext cx="9144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68290" y="3870267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25090" y="3870267"/>
            <a:ext cx="2743200" cy="914400"/>
          </a:xfrm>
          <a:prstGeom prst="rect">
            <a:avLst/>
          </a:prstGeom>
          <a:noFill/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01036" y="3462077"/>
            <a:ext cx="0" cy="17385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25090" y="3870267"/>
            <a:ext cx="1375946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25090" y="5491207"/>
            <a:ext cx="3657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53890" y="5200672"/>
            <a:ext cx="0" cy="589606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68011" y="5143491"/>
            <a:ext cx="0" cy="69543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40652" y="5143491"/>
            <a:ext cx="0" cy="695432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39490" y="5201892"/>
            <a:ext cx="0" cy="589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68290" y="5201892"/>
            <a:ext cx="0" cy="589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994260" y="5336730"/>
            <a:ext cx="0" cy="318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901036" y="5324048"/>
            <a:ext cx="0" cy="318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55254" y="5336730"/>
            <a:ext cx="0" cy="318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01991" y="5324048"/>
            <a:ext cx="0" cy="3187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404127" y="5805398"/>
            <a:ext cx="4158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           ¼            ½             ¾            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04127" y="5790278"/>
            <a:ext cx="4657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 1/8  2/8   3/8  4/8   5/8  6/8  7/8 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3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879E-6 -4.90287E-7 L 3.07879E-6 0.1607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4" grpId="0" animBg="1"/>
      <p:bldP spid="14" grpId="1" animBg="1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Multiplication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76618"/>
          </a:xfrm>
        </p:spPr>
        <p:txBody>
          <a:bodyPr>
            <a:noAutofit/>
          </a:bodyPr>
          <a:lstStyle/>
          <a:p>
            <a:r>
              <a:rPr lang="en-US" sz="3200" dirty="0"/>
              <a:t>When you multiply a number by a number </a:t>
            </a:r>
            <a:r>
              <a:rPr lang="en-US" sz="3200" b="1" u="sng" dirty="0"/>
              <a:t>greater than one</a:t>
            </a:r>
            <a:r>
              <a:rPr lang="en-US" sz="3200" dirty="0"/>
              <a:t>, you get a </a:t>
            </a:r>
            <a:r>
              <a:rPr lang="en-US" sz="3200" b="1" u="sng" dirty="0"/>
              <a:t>bigger </a:t>
            </a:r>
            <a:r>
              <a:rPr lang="en-US" sz="3200" b="1" u="sng" dirty="0" smtClean="0"/>
              <a:t>number</a:t>
            </a:r>
          </a:p>
          <a:p>
            <a:r>
              <a:rPr lang="en-US" sz="3200" dirty="0" smtClean="0"/>
              <a:t>When you multiply a number by </a:t>
            </a:r>
            <a:r>
              <a:rPr lang="en-US" sz="3200" b="1" u="sng" dirty="0" smtClean="0"/>
              <a:t>1</a:t>
            </a:r>
            <a:r>
              <a:rPr lang="en-US" sz="3200" dirty="0" smtClean="0"/>
              <a:t>, you get </a:t>
            </a:r>
            <a:r>
              <a:rPr lang="en-US" sz="3200" b="1" u="sng" dirty="0" smtClean="0"/>
              <a:t>the same number</a:t>
            </a:r>
          </a:p>
          <a:p>
            <a:r>
              <a:rPr lang="en-US" sz="3200" dirty="0" smtClean="0"/>
              <a:t>When you multiply a number by a number </a:t>
            </a:r>
            <a:r>
              <a:rPr lang="en-US" sz="3200" b="1" u="sng" dirty="0" smtClean="0"/>
              <a:t>less than one</a:t>
            </a:r>
            <a:r>
              <a:rPr lang="en-US" sz="3200" dirty="0" smtClean="0"/>
              <a:t>, you get a </a:t>
            </a:r>
            <a:r>
              <a:rPr lang="en-US" sz="3200" b="1" u="sng" dirty="0" smtClean="0"/>
              <a:t>smaller number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3431417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8473" y="1687627"/>
            <a:ext cx="822831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en-US" sz="3600" dirty="0"/>
              <a:t>The following two problems have the </a:t>
            </a:r>
            <a:r>
              <a:rPr lang="en-US" sz="3600" b="1" u="sng" dirty="0"/>
              <a:t>same</a:t>
            </a:r>
            <a:r>
              <a:rPr lang="en-US" sz="3600" dirty="0"/>
              <a:t> answer. Solve each of the problems and then explain in 2-3 sentences why you think their solutions are the same.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7200" dirty="0" smtClean="0"/>
              <a:t>8</a:t>
            </a:r>
            <a:r>
              <a:rPr lang="en-US" sz="7200" dirty="0"/>
              <a:t>÷2=			8x½=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1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So what’s the rule?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Rule: When we multiply fractions, we multiply the numerators together and the denominators together.</a:t>
            </a:r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149" y="4428593"/>
            <a:ext cx="6763755" cy="169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67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1623</TotalTime>
  <Words>210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Multiplying Fractions</vt:lpstr>
      <vt:lpstr>Warm-Up</vt:lpstr>
      <vt:lpstr>Why?</vt:lpstr>
      <vt:lpstr>Multiplication</vt:lpstr>
      <vt:lpstr>Warm-Up</vt:lpstr>
      <vt:lpstr>So what’s the rule?</vt:lpstr>
    </vt:vector>
  </TitlesOfParts>
  <Company>High Tech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</dc:title>
  <dc:creator>IT Admin</dc:creator>
  <cp:lastModifiedBy>IT Admin</cp:lastModifiedBy>
  <cp:revision>26</cp:revision>
  <dcterms:created xsi:type="dcterms:W3CDTF">2012-12-09T21:49:44Z</dcterms:created>
  <dcterms:modified xsi:type="dcterms:W3CDTF">2014-01-22T18:08:57Z</dcterms:modified>
</cp:coreProperties>
</file>