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8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7B8C2-98EF-1243-B3A1-BB3D2C8B23D0}" type="datetimeFigureOut">
              <a:rPr lang="en-US" smtClean="0"/>
              <a:t>11/29/12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449005"/>
            <a:ext cx="7808976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7B8C2-98EF-1243-B3A1-BB3D2C8B23D0}" type="datetimeFigureOut">
              <a:rPr lang="en-US" smtClean="0"/>
              <a:t>11/29/12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AFE80-2F0C-8845-98D6-36666C24D1E0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7B8C2-98EF-1243-B3A1-BB3D2C8B23D0}" type="datetimeFigureOut">
              <a:rPr lang="en-US" smtClean="0"/>
              <a:t>11/29/12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AFE80-2F0C-8845-98D6-36666C24D1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284163" y="4280647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7B8C2-98EF-1243-B3A1-BB3D2C8B23D0}" type="datetimeFigureOut">
              <a:rPr lang="en-US" smtClean="0"/>
              <a:t>11/29/12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AFE80-2F0C-8845-98D6-36666C24D1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7B8C2-98EF-1243-B3A1-BB3D2C8B23D0}" type="datetimeFigureOut">
              <a:rPr lang="en-US" smtClean="0"/>
              <a:t>11/29/12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AFE80-2F0C-8845-98D6-36666C24D1E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7B8C2-98EF-1243-B3A1-BB3D2C8B23D0}" type="datetimeFigureOut">
              <a:rPr lang="en-US" smtClean="0"/>
              <a:t>11/29/12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AFE80-2F0C-8845-98D6-36666C24D1E0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7B8C2-98EF-1243-B3A1-BB3D2C8B23D0}" type="datetimeFigureOut">
              <a:rPr lang="en-US" smtClean="0"/>
              <a:t>11/29/12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AFE80-2F0C-8845-98D6-36666C24D1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7B8C2-98EF-1243-B3A1-BB3D2C8B23D0}" type="datetimeFigureOut">
              <a:rPr lang="en-US" smtClean="0"/>
              <a:t>11/29/12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AFE80-2F0C-8845-98D6-36666C24D1E0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7B8C2-98EF-1243-B3A1-BB3D2C8B23D0}" type="datetimeFigureOut">
              <a:rPr lang="en-US" smtClean="0"/>
              <a:t>11/29/12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AFE80-2F0C-8845-98D6-36666C24D1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7B8C2-98EF-1243-B3A1-BB3D2C8B23D0}" type="datetimeFigureOut">
              <a:rPr lang="en-US" smtClean="0"/>
              <a:t>11/29/12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AFE80-2F0C-8845-98D6-36666C24D1E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7B8C2-98EF-1243-B3A1-BB3D2C8B23D0}" type="datetimeFigureOut">
              <a:rPr lang="en-US" smtClean="0"/>
              <a:t>11/29/12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AFE80-2F0C-8845-98D6-36666C24D1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7B8C2-98EF-1243-B3A1-BB3D2C8B23D0}" type="datetimeFigureOut">
              <a:rPr lang="en-US" smtClean="0"/>
              <a:t>11/29/12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AFE80-2F0C-8845-98D6-36666C24D1E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9" name="Group 8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7B8C2-98EF-1243-B3A1-BB3D2C8B23D0}" type="datetimeFigureOut">
              <a:rPr lang="en-US" smtClean="0"/>
              <a:t>11/29/12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AFE80-2F0C-8845-98D6-36666C24D1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" name="Group 10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7B8C2-98EF-1243-B3A1-BB3D2C8B23D0}" type="datetimeFigureOut">
              <a:rPr lang="en-US" smtClean="0"/>
              <a:t>11/29/12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AFE80-2F0C-8845-98D6-36666C24D1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7B8C2-98EF-1243-B3A1-BB3D2C8B23D0}" type="datetimeFigureOut">
              <a:rPr lang="en-US" smtClean="0"/>
              <a:t>11/29/12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AFE80-2F0C-8845-98D6-36666C24D1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7B8C2-98EF-1243-B3A1-BB3D2C8B23D0}" type="datetimeFigureOut">
              <a:rPr lang="en-US" smtClean="0"/>
              <a:t>11/29/12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AFE80-2F0C-8845-98D6-36666C24D1E0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503" y="2133600"/>
            <a:ext cx="7076747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58B7B8C2-98EF-1243-B3A1-BB3D2C8B23D0}" type="datetimeFigureOut">
              <a:rPr lang="en-US" smtClean="0"/>
              <a:t>11/29/12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E40AFE80-2F0C-8845-98D6-36666C24D1E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  <p:sldLayoutId id="2147483794" r:id="rId12"/>
    <p:sldLayoutId id="2147483795" r:id="rId13"/>
    <p:sldLayoutId id="2147483796" r:id="rId14"/>
    <p:sldLayoutId id="2147483797" r:id="rId15"/>
    <p:sldLayoutId id="2147483798" r:id="rId16"/>
  </p:sldLayoutIdLst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Fraction Beats Project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21199824">
            <a:off x="670727" y="2245780"/>
            <a:ext cx="7848927" cy="286232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>
              <a:rot lat="0" lon="21599968" rev="0"/>
            </a:camera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How well do you remember the music notes from yesterday?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956801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83199" y="3708210"/>
            <a:ext cx="8612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+</a:t>
            </a:r>
            <a:endParaRPr lang="en-US" sz="9600" dirty="0"/>
          </a:p>
        </p:txBody>
      </p:sp>
      <p:sp>
        <p:nvSpPr>
          <p:cNvPr id="5" name="TextBox 4"/>
          <p:cNvSpPr txBox="1"/>
          <p:nvPr/>
        </p:nvSpPr>
        <p:spPr>
          <a:xfrm>
            <a:off x="7174184" y="3685407"/>
            <a:ext cx="8612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/>
              <a:t>=</a:t>
            </a:r>
            <a:endParaRPr lang="en-US" sz="9600" dirty="0"/>
          </a:p>
        </p:txBody>
      </p:sp>
      <p:sp>
        <p:nvSpPr>
          <p:cNvPr id="6" name="TextBox 5"/>
          <p:cNvSpPr txBox="1"/>
          <p:nvPr/>
        </p:nvSpPr>
        <p:spPr>
          <a:xfrm>
            <a:off x="8071109" y="3466014"/>
            <a:ext cx="86129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 smtClean="0"/>
              <a:t>?</a:t>
            </a:r>
            <a:endParaRPr lang="en-US" sz="115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788" y="2742696"/>
            <a:ext cx="1618563" cy="302335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975326" y="3711089"/>
            <a:ext cx="8612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+</a:t>
            </a:r>
            <a:endParaRPr lang="en-US" sz="96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6763" y="2895096"/>
            <a:ext cx="1618563" cy="302335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1405" y="2895096"/>
            <a:ext cx="2480154" cy="320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317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83199" y="3708210"/>
            <a:ext cx="8612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+</a:t>
            </a:r>
            <a:endParaRPr lang="en-US" sz="9600" dirty="0"/>
          </a:p>
        </p:txBody>
      </p:sp>
      <p:sp>
        <p:nvSpPr>
          <p:cNvPr id="5" name="TextBox 4"/>
          <p:cNvSpPr txBox="1"/>
          <p:nvPr/>
        </p:nvSpPr>
        <p:spPr>
          <a:xfrm>
            <a:off x="7174184" y="3685407"/>
            <a:ext cx="8612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/>
              <a:t>=</a:t>
            </a:r>
            <a:endParaRPr lang="en-US" sz="9600" dirty="0"/>
          </a:p>
        </p:txBody>
      </p:sp>
      <p:sp>
        <p:nvSpPr>
          <p:cNvPr id="6" name="TextBox 5"/>
          <p:cNvSpPr txBox="1"/>
          <p:nvPr/>
        </p:nvSpPr>
        <p:spPr>
          <a:xfrm>
            <a:off x="8071109" y="3466014"/>
            <a:ext cx="86129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 smtClean="0"/>
              <a:t>?</a:t>
            </a:r>
            <a:endParaRPr lang="en-US" sz="11500" dirty="0"/>
          </a:p>
        </p:txBody>
      </p:sp>
      <p:sp>
        <p:nvSpPr>
          <p:cNvPr id="9" name="TextBox 8"/>
          <p:cNvSpPr txBox="1"/>
          <p:nvPr/>
        </p:nvSpPr>
        <p:spPr>
          <a:xfrm>
            <a:off x="4135904" y="3711089"/>
            <a:ext cx="8612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+</a:t>
            </a:r>
            <a:endParaRPr lang="en-US" sz="96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2069" y="3378414"/>
            <a:ext cx="1789815" cy="231462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563" y="3466014"/>
            <a:ext cx="1789815" cy="231462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0135" y="3466014"/>
            <a:ext cx="1360667" cy="2020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948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83199" y="3708210"/>
            <a:ext cx="8612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+</a:t>
            </a:r>
            <a:endParaRPr lang="en-US" sz="9600" dirty="0"/>
          </a:p>
        </p:txBody>
      </p:sp>
      <p:sp>
        <p:nvSpPr>
          <p:cNvPr id="5" name="TextBox 4"/>
          <p:cNvSpPr txBox="1"/>
          <p:nvPr/>
        </p:nvSpPr>
        <p:spPr>
          <a:xfrm>
            <a:off x="7174184" y="3685407"/>
            <a:ext cx="8612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/>
              <a:t>=</a:t>
            </a:r>
            <a:endParaRPr lang="en-US" sz="9600" dirty="0"/>
          </a:p>
        </p:txBody>
      </p:sp>
      <p:sp>
        <p:nvSpPr>
          <p:cNvPr id="6" name="TextBox 5"/>
          <p:cNvSpPr txBox="1"/>
          <p:nvPr/>
        </p:nvSpPr>
        <p:spPr>
          <a:xfrm>
            <a:off x="8071109" y="3466014"/>
            <a:ext cx="86129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 smtClean="0"/>
              <a:t>?</a:t>
            </a:r>
            <a:endParaRPr lang="en-US" sz="115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788" y="2742696"/>
            <a:ext cx="1618563" cy="302335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975326" y="3711089"/>
            <a:ext cx="8612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+</a:t>
            </a:r>
            <a:endParaRPr lang="en-US" sz="96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6763" y="2895096"/>
            <a:ext cx="1618563" cy="302335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0212" y="3005590"/>
            <a:ext cx="2036964" cy="2912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948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4712" y="1745200"/>
            <a:ext cx="5112800" cy="51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8958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4051" y="1798888"/>
            <a:ext cx="3285333" cy="4878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58731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9047" y="1816113"/>
            <a:ext cx="2691553" cy="5027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58731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4892" y="1737873"/>
            <a:ext cx="3981275" cy="5148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4655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7042" y="1886831"/>
            <a:ext cx="3340219" cy="4776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4655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744498" y="3211835"/>
            <a:ext cx="8612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+</a:t>
            </a:r>
            <a:endParaRPr lang="en-US" sz="9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1420" y="1993925"/>
            <a:ext cx="2635128" cy="3407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239912" y="3189041"/>
            <a:ext cx="8612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/>
              <a:t>=</a:t>
            </a:r>
            <a:endParaRPr lang="en-US" sz="9600" dirty="0"/>
          </a:p>
        </p:txBody>
      </p:sp>
      <p:sp>
        <p:nvSpPr>
          <p:cNvPr id="9" name="TextBox 8"/>
          <p:cNvSpPr txBox="1"/>
          <p:nvPr/>
        </p:nvSpPr>
        <p:spPr>
          <a:xfrm>
            <a:off x="7735355" y="2955049"/>
            <a:ext cx="86129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 smtClean="0"/>
              <a:t>?</a:t>
            </a:r>
            <a:endParaRPr lang="en-US" sz="115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163" y="2280990"/>
            <a:ext cx="2036964" cy="2912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73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44498" y="3211835"/>
            <a:ext cx="8612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+</a:t>
            </a:r>
            <a:endParaRPr lang="en-US" sz="9600" dirty="0"/>
          </a:p>
        </p:txBody>
      </p:sp>
      <p:sp>
        <p:nvSpPr>
          <p:cNvPr id="5" name="TextBox 4"/>
          <p:cNvSpPr txBox="1"/>
          <p:nvPr/>
        </p:nvSpPr>
        <p:spPr>
          <a:xfrm>
            <a:off x="6239912" y="3189041"/>
            <a:ext cx="8612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/>
              <a:t>=</a:t>
            </a:r>
            <a:endParaRPr lang="en-US" sz="9600" dirty="0"/>
          </a:p>
        </p:txBody>
      </p:sp>
      <p:sp>
        <p:nvSpPr>
          <p:cNvPr id="6" name="TextBox 5"/>
          <p:cNvSpPr txBox="1"/>
          <p:nvPr/>
        </p:nvSpPr>
        <p:spPr>
          <a:xfrm>
            <a:off x="7735355" y="2955049"/>
            <a:ext cx="86129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 smtClean="0"/>
              <a:t>?</a:t>
            </a:r>
            <a:endParaRPr lang="en-US" sz="115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360" y="1793744"/>
            <a:ext cx="2321148" cy="433572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5797" y="1829344"/>
            <a:ext cx="2321148" cy="4335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0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44498" y="3211835"/>
            <a:ext cx="8612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+</a:t>
            </a:r>
            <a:endParaRPr lang="en-US" sz="9600" dirty="0"/>
          </a:p>
        </p:txBody>
      </p:sp>
      <p:sp>
        <p:nvSpPr>
          <p:cNvPr id="5" name="TextBox 4"/>
          <p:cNvSpPr txBox="1"/>
          <p:nvPr/>
        </p:nvSpPr>
        <p:spPr>
          <a:xfrm>
            <a:off x="6239912" y="3189041"/>
            <a:ext cx="8612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/>
              <a:t>=</a:t>
            </a:r>
            <a:endParaRPr lang="en-US" sz="9600" dirty="0"/>
          </a:p>
        </p:txBody>
      </p:sp>
      <p:sp>
        <p:nvSpPr>
          <p:cNvPr id="6" name="TextBox 5"/>
          <p:cNvSpPr txBox="1"/>
          <p:nvPr/>
        </p:nvSpPr>
        <p:spPr>
          <a:xfrm>
            <a:off x="7735355" y="2955049"/>
            <a:ext cx="86129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 smtClean="0"/>
              <a:t>?</a:t>
            </a:r>
            <a:endParaRPr lang="en-US" sz="115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95" y="2328147"/>
            <a:ext cx="2726646" cy="352615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25530" y="2584060"/>
            <a:ext cx="2215939" cy="3290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317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pectrum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Spectrum">
      <a:majorFont>
        <a:latin typeface="Corbe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Spectrum.thmx</Template>
  <TotalTime>359</TotalTime>
  <Words>47</Words>
  <Application>Microsoft Macintosh PowerPoint</Application>
  <PresentationFormat>On-screen Show (4:3)</PresentationFormat>
  <Paragraphs>29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Spectrum</vt:lpstr>
      <vt:lpstr>Fraction Beats Project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1.</vt:lpstr>
      <vt:lpstr>2.</vt:lpstr>
      <vt:lpstr>3.</vt:lpstr>
      <vt:lpstr>4.</vt:lpstr>
      <vt:lpstr>5.</vt:lpstr>
      <vt:lpstr>6.</vt:lpstr>
    </vt:vector>
  </TitlesOfParts>
  <Company>High Tech High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Fraction Beats Project</dc:title>
  <dc:creator>IT Admin</dc:creator>
  <cp:lastModifiedBy>IT Admin</cp:lastModifiedBy>
  <cp:revision>14</cp:revision>
  <dcterms:created xsi:type="dcterms:W3CDTF">2012-11-29T18:37:23Z</dcterms:created>
  <dcterms:modified xsi:type="dcterms:W3CDTF">2012-11-30T00:36:36Z</dcterms:modified>
</cp:coreProperties>
</file>