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39650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anq7gmXY8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homework discussion…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correct?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Jim:   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+ 2 × 3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=  6 × 3  =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18</a:t>
            </a:r>
          </a:p>
          <a:p>
            <a:endParaRPr lang="en-US"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Juan: 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+ 2 × 3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=  4 + 6  =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</a:p>
          <a:p>
            <a:endParaRPr lang="en-US"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934200" y="1828800"/>
            <a:ext cx="1523999" cy="1978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04800" y="2149728"/>
            <a:ext cx="8686800" cy="447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Hear ye, hear ye… from this day forward we shall follow these rules while performing more than one arithmetic operation in a problem…</a:t>
            </a:r>
          </a:p>
          <a:p>
            <a:pPr marL="514350" marR="0" lvl="0" indent="-514350" algn="l" rtl="0">
              <a:spcBef>
                <a:spcPts val="72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EVERYTHING inside parentheses</a:t>
            </a:r>
          </a:p>
          <a:p>
            <a:pPr marL="514350" marR="0" lvl="0" indent="-514350" algn="l" rtl="0">
              <a:spcBef>
                <a:spcPts val="72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6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 exponents</a:t>
            </a:r>
          </a:p>
          <a:p>
            <a:pPr marL="514350" marR="0" lvl="0" indent="-514350" algn="l" rtl="0">
              <a:spcBef>
                <a:spcPts val="72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600" b="1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Multiply AND divide from left to right…</a:t>
            </a:r>
          </a:p>
          <a:p>
            <a:pPr marL="514350" marR="0" lvl="0" indent="-514350" algn="l" rtl="0">
              <a:spcBef>
                <a:spcPts val="72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600" b="1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Add AND subtract from left to right…</a:t>
            </a:r>
          </a:p>
        </p:txBody>
      </p:sp>
      <p:sp>
        <p:nvSpPr>
          <p:cNvPr id="94" name="Shape 94"/>
          <p:cNvSpPr/>
          <p:nvPr/>
        </p:nvSpPr>
        <p:spPr>
          <a:xfrm>
            <a:off x="457200" y="76200"/>
            <a:ext cx="8458200" cy="1828800"/>
          </a:xfrm>
          <a:prstGeom prst="flowChartPunchedTape">
            <a:avLst/>
          </a:prstGeom>
          <a:solidFill>
            <a:schemeClr val="accent1"/>
          </a:solidFill>
          <a:ln w="25400" cap="flat">
            <a:solidFill>
              <a:srgbClr val="14519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6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Rules to live by…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Problems…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 + 1)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× 2 + 4 × (20 – 15)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× (2 + 3) × (21 – 16)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</a:t>
            </a:r>
          </a:p>
          <a:p>
            <a:endParaRPr lang="en-US" sz="3200" b="0" i="0" u="none" strike="noStrike" cap="none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 + 4)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× 2 + 3 × 4 ÷2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65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=zanq7gmXY88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152400" y="228600"/>
            <a:ext cx="70104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080"/>
              </a:spcBef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Warm-up 36</a:t>
            </a:r>
          </a:p>
        </p:txBody>
      </p:sp>
      <p:cxnSp>
        <p:nvCxnSpPr>
          <p:cNvPr id="106" name="Shape 106"/>
          <p:cNvCxnSpPr/>
          <p:nvPr/>
        </p:nvCxnSpPr>
        <p:spPr>
          <a:xfrm rot="10800000" flipH="1">
            <a:off x="304800" y="1097280"/>
            <a:ext cx="7467600" cy="45718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Shape 107"/>
          <p:cNvSpPr/>
          <p:nvPr/>
        </p:nvSpPr>
        <p:spPr>
          <a:xfrm rot="422864">
            <a:off x="7731708" y="224980"/>
            <a:ext cx="1164516" cy="11809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8" name="Shape 108"/>
          <p:cNvSpPr txBox="1"/>
          <p:nvPr/>
        </p:nvSpPr>
        <p:spPr>
          <a:xfrm>
            <a:off x="0" y="1524000"/>
            <a:ext cx="9144000" cy="4647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of Operations GONE CRAZY!!!</a:t>
            </a: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“Rules to live by” to solve this problem correctly.  Have fun!!! ☺</a:t>
            </a:r>
          </a:p>
          <a:p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 + 1)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× 2 + 4 × (20 – 15)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 2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+ 4 × (20 + (10 x 3 + 2)) + (-7)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time, write your own CRAZY problem and give it to your neighbor!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152400" y="228600"/>
            <a:ext cx="70104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080"/>
              </a:spcBef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Warm-up 37</a:t>
            </a:r>
          </a:p>
        </p:txBody>
      </p:sp>
      <p:cxnSp>
        <p:nvCxnSpPr>
          <p:cNvPr id="114" name="Shape 114"/>
          <p:cNvCxnSpPr/>
          <p:nvPr/>
        </p:nvCxnSpPr>
        <p:spPr>
          <a:xfrm rot="10800000" flipH="1">
            <a:off x="304800" y="1097280"/>
            <a:ext cx="7467600" cy="45718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Shape 115"/>
          <p:cNvSpPr/>
          <p:nvPr/>
        </p:nvSpPr>
        <p:spPr>
          <a:xfrm rot="422864">
            <a:off x="7731708" y="224980"/>
            <a:ext cx="1164516" cy="11809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6" name="Shape 116"/>
          <p:cNvSpPr txBox="1"/>
          <p:nvPr/>
        </p:nvSpPr>
        <p:spPr>
          <a:xfrm>
            <a:off x="0" y="1524000"/>
            <a:ext cx="9144000" cy="4647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of Operations GONE CRAZY!!!</a:t>
            </a:r>
          </a:p>
          <a:p>
            <a:endParaRPr lang="en-US" sz="4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“Rules to live by” to solve this problem correctly.  Have fun!!! ☺</a:t>
            </a:r>
          </a:p>
          <a:p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 + 1)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× 3 + (-4) × (20 – 19)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 2</a:t>
            </a:r>
            <a:r>
              <a:rPr lang="en-US" sz="28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(-20 + (10 x 4 + (-2)))  </a:t>
            </a:r>
          </a:p>
          <a:p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time, write your own CRAZY problem and give it to your neighbor!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297</Words>
  <Application>Microsoft Macintosh PowerPoint</Application>
  <PresentationFormat>On-screen Show (4:3)</PresentationFormat>
  <Paragraphs>39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The homework discussion…</vt:lpstr>
      <vt:lpstr>PowerPoint Presentation</vt:lpstr>
      <vt:lpstr>Practice Problems…</vt:lpstr>
      <vt:lpstr>Flocabulary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homework discussion…</dc:title>
  <cp:lastModifiedBy>IT Admin</cp:lastModifiedBy>
  <cp:revision>5</cp:revision>
  <dcterms:modified xsi:type="dcterms:W3CDTF">2013-04-18T17:12:40Z</dcterms:modified>
</cp:coreProperties>
</file>