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F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A82504E8-B359-444F-ADD5-630149F03B90}">
  <a:tblStyle styleId="{A82504E8-B359-444F-ADD5-630149F03B90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0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3729497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vertTx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TitleAndTx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AndTwoObj" type="txAndTwoObj">
  <p:cSld name="txAndTwoObj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21859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3"/>
          </p:nvPr>
        </p:nvSpPr>
        <p:spPr>
          <a:xfrm>
            <a:off x="4648200" y="3938587"/>
            <a:ext cx="4038599" cy="218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Head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indent="0" rtl="0"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Obj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buClr>
                <a:schemeClr val="dk1"/>
              </a:buClr>
              <a:buFont typeface="Calibri"/>
              <a:buNone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buClr>
                <a:schemeClr val="dk1"/>
              </a:buClr>
              <a:buFont typeface="Calibri"/>
              <a:buNone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6858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PERCENT means…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14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7200" b="0" i="0" u="none" strike="noStrike" cap="none" baseline="0" dirty="0">
                <a:solidFill>
                  <a:srgbClr val="FFBF2C"/>
                </a:solidFill>
                <a:latin typeface="Calibri"/>
                <a:ea typeface="Calibri"/>
                <a:cs typeface="Calibri"/>
                <a:sym typeface="Calibri"/>
              </a:rPr>
              <a:t>Per 100 </a:t>
            </a:r>
          </a:p>
          <a:p>
            <a:pPr marL="342900" marR="0" lvl="0" indent="-342900" algn="ctr" rtl="0">
              <a:spcBef>
                <a:spcPts val="14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7200" b="0" i="0" u="none" strike="noStrike" cap="none" baseline="0" dirty="0">
                <a:solidFill>
                  <a:srgbClr val="FFBF2C"/>
                </a:solidFill>
                <a:latin typeface="Calibri"/>
                <a:ea typeface="Calibri"/>
                <a:cs typeface="Calibri"/>
                <a:sym typeface="Calibri"/>
              </a:rPr>
              <a:t>OR </a:t>
            </a:r>
          </a:p>
          <a:p>
            <a:pPr marL="342900" marR="0" lvl="0" indent="-342900" algn="ctr" rtl="0">
              <a:spcBef>
                <a:spcPts val="14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7200" b="0" i="0" u="none" strike="noStrike" cap="none" baseline="0" dirty="0">
                <a:solidFill>
                  <a:srgbClr val="FFBF2C"/>
                </a:solidFill>
                <a:latin typeface="Calibri"/>
                <a:ea typeface="Calibri"/>
                <a:cs typeface="Calibri"/>
                <a:sym typeface="Calibri"/>
              </a:rPr>
              <a:t>out of 100</a:t>
            </a:r>
          </a:p>
        </p:txBody>
      </p:sp>
      <p:grpSp>
        <p:nvGrpSpPr>
          <p:cNvPr id="98" name="Shape 98"/>
          <p:cNvGrpSpPr/>
          <p:nvPr/>
        </p:nvGrpSpPr>
        <p:grpSpPr>
          <a:xfrm>
            <a:off x="152400" y="228600"/>
            <a:ext cx="1510715" cy="1512705"/>
            <a:chOff x="0" y="0"/>
            <a:chExt cx="2973850" cy="2973875"/>
          </a:xfrm>
        </p:grpSpPr>
        <p:sp>
          <p:nvSpPr>
            <p:cNvPr id="99" name="Shape 99"/>
            <p:cNvSpPr/>
            <p:nvPr/>
          </p:nvSpPr>
          <p:spPr>
            <a:xfrm>
              <a:off x="0" y="0"/>
              <a:ext cx="2973850" cy="2973875"/>
            </a:xfrm>
            <a:custGeom>
              <a:avLst/>
              <a:gdLst/>
              <a:ahLst/>
              <a:cxnLst/>
              <a:rect l="0" t="0" r="0" b="0"/>
              <a:pathLst>
                <a:path w="118954" h="118955" extrusionOk="0">
                  <a:moveTo>
                    <a:pt x="0" y="0"/>
                  </a:moveTo>
                  <a:lnTo>
                    <a:pt x="29725" y="0"/>
                  </a:lnTo>
                  <a:lnTo>
                    <a:pt x="59451" y="0"/>
                  </a:lnTo>
                  <a:lnTo>
                    <a:pt x="89176" y="0"/>
                  </a:lnTo>
                  <a:lnTo>
                    <a:pt x="118953" y="0"/>
                  </a:lnTo>
                  <a:lnTo>
                    <a:pt x="118953" y="29739"/>
                  </a:lnTo>
                  <a:lnTo>
                    <a:pt x="118953" y="59425"/>
                  </a:lnTo>
                  <a:lnTo>
                    <a:pt x="118953" y="89164"/>
                  </a:lnTo>
                  <a:lnTo>
                    <a:pt x="118953" y="118955"/>
                  </a:lnTo>
                  <a:lnTo>
                    <a:pt x="89176" y="118955"/>
                  </a:lnTo>
                  <a:lnTo>
                    <a:pt x="59451" y="118955"/>
                  </a:lnTo>
                  <a:lnTo>
                    <a:pt x="29725" y="118955"/>
                  </a:lnTo>
                  <a:lnTo>
                    <a:pt x="0" y="118955"/>
                  </a:lnTo>
                  <a:lnTo>
                    <a:pt x="0" y="89164"/>
                  </a:lnTo>
                  <a:lnTo>
                    <a:pt x="0" y="59425"/>
                  </a:lnTo>
                  <a:lnTo>
                    <a:pt x="0" y="2973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9D50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465750" y="527850"/>
              <a:ext cx="1700850" cy="1667275"/>
            </a:xfrm>
            <a:custGeom>
              <a:avLst/>
              <a:gdLst/>
              <a:ahLst/>
              <a:cxnLst/>
              <a:rect l="0" t="0" r="0" b="0"/>
              <a:pathLst>
                <a:path w="68034" h="66691" extrusionOk="0">
                  <a:moveTo>
                    <a:pt x="44850" y="1621"/>
                  </a:moveTo>
                  <a:lnTo>
                    <a:pt x="44902" y="1621"/>
                  </a:lnTo>
                  <a:lnTo>
                    <a:pt x="44902" y="1778"/>
                  </a:lnTo>
                  <a:lnTo>
                    <a:pt x="44902" y="1883"/>
                  </a:lnTo>
                  <a:lnTo>
                    <a:pt x="45007" y="2144"/>
                  </a:lnTo>
                  <a:lnTo>
                    <a:pt x="45007" y="2353"/>
                  </a:lnTo>
                  <a:lnTo>
                    <a:pt x="45007" y="2562"/>
                  </a:lnTo>
                  <a:lnTo>
                    <a:pt x="44902" y="2771"/>
                  </a:lnTo>
                  <a:lnTo>
                    <a:pt x="44902" y="3189"/>
                  </a:lnTo>
                  <a:lnTo>
                    <a:pt x="44850" y="3450"/>
                  </a:lnTo>
                  <a:lnTo>
                    <a:pt x="44850" y="3764"/>
                  </a:lnTo>
                  <a:lnTo>
                    <a:pt x="44693" y="4182"/>
                  </a:lnTo>
                  <a:lnTo>
                    <a:pt x="44641" y="4548"/>
                  </a:lnTo>
                  <a:lnTo>
                    <a:pt x="44536" y="4914"/>
                  </a:lnTo>
                  <a:lnTo>
                    <a:pt x="44484" y="5437"/>
                  </a:lnTo>
                  <a:lnTo>
                    <a:pt x="44379" y="5855"/>
                  </a:lnTo>
                  <a:lnTo>
                    <a:pt x="44274" y="6377"/>
                  </a:lnTo>
                  <a:lnTo>
                    <a:pt x="44170" y="6848"/>
                  </a:lnTo>
                  <a:lnTo>
                    <a:pt x="44013" y="7266"/>
                  </a:lnTo>
                  <a:lnTo>
                    <a:pt x="43960" y="7736"/>
                  </a:lnTo>
                  <a:lnTo>
                    <a:pt x="43751" y="8259"/>
                  </a:lnTo>
                  <a:lnTo>
                    <a:pt x="43646" y="8729"/>
                  </a:lnTo>
                  <a:lnTo>
                    <a:pt x="43542" y="9252"/>
                  </a:lnTo>
                  <a:lnTo>
                    <a:pt x="43280" y="9931"/>
                  </a:lnTo>
                  <a:lnTo>
                    <a:pt x="43175" y="10349"/>
                  </a:lnTo>
                  <a:lnTo>
                    <a:pt x="42966" y="11029"/>
                  </a:lnTo>
                  <a:lnTo>
                    <a:pt x="42809" y="11552"/>
                  </a:lnTo>
                  <a:lnTo>
                    <a:pt x="42757" y="12126"/>
                  </a:lnTo>
                  <a:lnTo>
                    <a:pt x="42547" y="12701"/>
                  </a:lnTo>
                  <a:lnTo>
                    <a:pt x="42390" y="13224"/>
                  </a:lnTo>
                  <a:lnTo>
                    <a:pt x="42181" y="13799"/>
                  </a:lnTo>
                  <a:lnTo>
                    <a:pt x="42076" y="14426"/>
                  </a:lnTo>
                  <a:lnTo>
                    <a:pt x="41972" y="15106"/>
                  </a:lnTo>
                  <a:lnTo>
                    <a:pt x="41606" y="15628"/>
                  </a:lnTo>
                  <a:lnTo>
                    <a:pt x="41553" y="16151"/>
                  </a:lnTo>
                  <a:lnTo>
                    <a:pt x="41292" y="16830"/>
                  </a:lnTo>
                  <a:lnTo>
                    <a:pt x="41082" y="17353"/>
                  </a:lnTo>
                  <a:lnTo>
                    <a:pt x="40925" y="17980"/>
                  </a:lnTo>
                  <a:lnTo>
                    <a:pt x="40821" y="18503"/>
                  </a:lnTo>
                  <a:lnTo>
                    <a:pt x="40611" y="19078"/>
                  </a:lnTo>
                  <a:lnTo>
                    <a:pt x="40402" y="19705"/>
                  </a:lnTo>
                  <a:lnTo>
                    <a:pt x="40402" y="20175"/>
                  </a:lnTo>
                  <a:lnTo>
                    <a:pt x="40193" y="20698"/>
                  </a:lnTo>
                  <a:lnTo>
                    <a:pt x="40036" y="21377"/>
                  </a:lnTo>
                  <a:lnTo>
                    <a:pt x="39879" y="21848"/>
                  </a:lnTo>
                  <a:lnTo>
                    <a:pt x="39722" y="22266"/>
                  </a:lnTo>
                  <a:lnTo>
                    <a:pt x="39617" y="22841"/>
                  </a:lnTo>
                  <a:lnTo>
                    <a:pt x="39408" y="23363"/>
                  </a:lnTo>
                  <a:lnTo>
                    <a:pt x="39355" y="23834"/>
                  </a:lnTo>
                  <a:lnTo>
                    <a:pt x="39198" y="24252"/>
                  </a:lnTo>
                  <a:lnTo>
                    <a:pt x="39094" y="24775"/>
                  </a:lnTo>
                  <a:lnTo>
                    <a:pt x="38989" y="25088"/>
                  </a:lnTo>
                  <a:lnTo>
                    <a:pt x="38989" y="25558"/>
                  </a:lnTo>
                  <a:lnTo>
                    <a:pt x="38832" y="25924"/>
                  </a:lnTo>
                  <a:lnTo>
                    <a:pt x="38727" y="26290"/>
                  </a:lnTo>
                  <a:lnTo>
                    <a:pt x="38727" y="26656"/>
                  </a:lnTo>
                  <a:lnTo>
                    <a:pt x="38727" y="26970"/>
                  </a:lnTo>
                  <a:lnTo>
                    <a:pt x="38623" y="27283"/>
                  </a:lnTo>
                  <a:lnTo>
                    <a:pt x="38570" y="27597"/>
                  </a:lnTo>
                  <a:lnTo>
                    <a:pt x="38570" y="27858"/>
                  </a:lnTo>
                  <a:lnTo>
                    <a:pt x="38570" y="28119"/>
                  </a:lnTo>
                  <a:lnTo>
                    <a:pt x="38570" y="28172"/>
                  </a:lnTo>
                  <a:lnTo>
                    <a:pt x="38570" y="28485"/>
                  </a:lnTo>
                  <a:lnTo>
                    <a:pt x="38623" y="28590"/>
                  </a:lnTo>
                  <a:lnTo>
                    <a:pt x="38727" y="28642"/>
                  </a:lnTo>
                  <a:lnTo>
                    <a:pt x="38727" y="28747"/>
                  </a:lnTo>
                  <a:lnTo>
                    <a:pt x="38884" y="28956"/>
                  </a:lnTo>
                  <a:lnTo>
                    <a:pt x="38989" y="28956"/>
                  </a:lnTo>
                  <a:lnTo>
                    <a:pt x="39198" y="29008"/>
                  </a:lnTo>
                  <a:lnTo>
                    <a:pt x="39355" y="29008"/>
                  </a:lnTo>
                  <a:lnTo>
                    <a:pt x="39617" y="29112"/>
                  </a:lnTo>
                  <a:lnTo>
                    <a:pt x="39826" y="29112"/>
                  </a:lnTo>
                  <a:lnTo>
                    <a:pt x="40193" y="29112"/>
                  </a:lnTo>
                  <a:lnTo>
                    <a:pt x="40402" y="29112"/>
                  </a:lnTo>
                  <a:lnTo>
                    <a:pt x="40821" y="29112"/>
                  </a:lnTo>
                  <a:lnTo>
                    <a:pt x="41082" y="29112"/>
                  </a:lnTo>
                  <a:lnTo>
                    <a:pt x="41606" y="29165"/>
                  </a:lnTo>
                  <a:lnTo>
                    <a:pt x="41972" y="29112"/>
                  </a:lnTo>
                  <a:lnTo>
                    <a:pt x="42495" y="29112"/>
                  </a:lnTo>
                  <a:lnTo>
                    <a:pt x="42809" y="29112"/>
                  </a:lnTo>
                  <a:lnTo>
                    <a:pt x="43385" y="29112"/>
                  </a:lnTo>
                  <a:lnTo>
                    <a:pt x="43803" y="29112"/>
                  </a:lnTo>
                  <a:lnTo>
                    <a:pt x="44379" y="29112"/>
                  </a:lnTo>
                  <a:lnTo>
                    <a:pt x="44850" y="29112"/>
                  </a:lnTo>
                  <a:lnTo>
                    <a:pt x="45373" y="29008"/>
                  </a:lnTo>
                  <a:lnTo>
                    <a:pt x="45897" y="28956"/>
                  </a:lnTo>
                  <a:lnTo>
                    <a:pt x="46472" y="28956"/>
                  </a:lnTo>
                  <a:lnTo>
                    <a:pt x="47100" y="28956"/>
                  </a:lnTo>
                  <a:lnTo>
                    <a:pt x="47781" y="28956"/>
                  </a:lnTo>
                  <a:lnTo>
                    <a:pt x="48356" y="28747"/>
                  </a:lnTo>
                  <a:lnTo>
                    <a:pt x="48880" y="28747"/>
                  </a:lnTo>
                  <a:lnTo>
                    <a:pt x="49560" y="28642"/>
                  </a:lnTo>
                  <a:lnTo>
                    <a:pt x="50188" y="28642"/>
                  </a:lnTo>
                  <a:lnTo>
                    <a:pt x="50816" y="28642"/>
                  </a:lnTo>
                  <a:lnTo>
                    <a:pt x="51496" y="28590"/>
                  </a:lnTo>
                  <a:lnTo>
                    <a:pt x="52124" y="28485"/>
                  </a:lnTo>
                  <a:lnTo>
                    <a:pt x="52752" y="28485"/>
                  </a:lnTo>
                  <a:lnTo>
                    <a:pt x="53380" y="28381"/>
                  </a:lnTo>
                  <a:lnTo>
                    <a:pt x="54061" y="28381"/>
                  </a:lnTo>
                  <a:lnTo>
                    <a:pt x="54636" y="28329"/>
                  </a:lnTo>
                  <a:lnTo>
                    <a:pt x="55317" y="28172"/>
                  </a:lnTo>
                  <a:lnTo>
                    <a:pt x="55892" y="28172"/>
                  </a:lnTo>
                  <a:lnTo>
                    <a:pt x="56573" y="28119"/>
                  </a:lnTo>
                  <a:lnTo>
                    <a:pt x="57096" y="28119"/>
                  </a:lnTo>
                  <a:lnTo>
                    <a:pt x="57776" y="28119"/>
                  </a:lnTo>
                  <a:lnTo>
                    <a:pt x="58404" y="28119"/>
                  </a:lnTo>
                  <a:lnTo>
                    <a:pt x="59032" y="28119"/>
                  </a:lnTo>
                  <a:lnTo>
                    <a:pt x="59608" y="28119"/>
                  </a:lnTo>
                  <a:lnTo>
                    <a:pt x="60131" y="28119"/>
                  </a:lnTo>
                  <a:lnTo>
                    <a:pt x="60655" y="28119"/>
                  </a:lnTo>
                  <a:lnTo>
                    <a:pt x="61178" y="28119"/>
                  </a:lnTo>
                  <a:lnTo>
                    <a:pt x="61806" y="28119"/>
                  </a:lnTo>
                  <a:lnTo>
                    <a:pt x="62329" y="28119"/>
                  </a:lnTo>
                  <a:lnTo>
                    <a:pt x="62748" y="28119"/>
                  </a:lnTo>
                  <a:lnTo>
                    <a:pt x="63219" y="28119"/>
                  </a:lnTo>
                  <a:lnTo>
                    <a:pt x="63638" y="28172"/>
                  </a:lnTo>
                  <a:lnTo>
                    <a:pt x="64161" y="28172"/>
                  </a:lnTo>
                  <a:lnTo>
                    <a:pt x="64527" y="28329"/>
                  </a:lnTo>
                  <a:lnTo>
                    <a:pt x="64946" y="28381"/>
                  </a:lnTo>
                  <a:lnTo>
                    <a:pt x="65312" y="28485"/>
                  </a:lnTo>
                  <a:lnTo>
                    <a:pt x="65731" y="28642"/>
                  </a:lnTo>
                  <a:lnTo>
                    <a:pt x="65940" y="28642"/>
                  </a:lnTo>
                  <a:lnTo>
                    <a:pt x="66254" y="28747"/>
                  </a:lnTo>
                  <a:lnTo>
                    <a:pt x="66411" y="28956"/>
                  </a:lnTo>
                  <a:lnTo>
                    <a:pt x="66725" y="29112"/>
                  </a:lnTo>
                  <a:lnTo>
                    <a:pt x="66935" y="29165"/>
                  </a:lnTo>
                  <a:lnTo>
                    <a:pt x="67144" y="29374"/>
                  </a:lnTo>
                  <a:lnTo>
                    <a:pt x="67249" y="29583"/>
                  </a:lnTo>
                  <a:lnTo>
                    <a:pt x="67406" y="29740"/>
                  </a:lnTo>
                  <a:lnTo>
                    <a:pt x="67406" y="29949"/>
                  </a:lnTo>
                  <a:lnTo>
                    <a:pt x="67510" y="30158"/>
                  </a:lnTo>
                  <a:lnTo>
                    <a:pt x="67615" y="30524"/>
                  </a:lnTo>
                  <a:lnTo>
                    <a:pt x="67615" y="30733"/>
                  </a:lnTo>
                  <a:lnTo>
                    <a:pt x="67667" y="31046"/>
                  </a:lnTo>
                  <a:lnTo>
                    <a:pt x="67772" y="31360"/>
                  </a:lnTo>
                  <a:lnTo>
                    <a:pt x="67877" y="31673"/>
                  </a:lnTo>
                  <a:lnTo>
                    <a:pt x="67877" y="32039"/>
                  </a:lnTo>
                  <a:lnTo>
                    <a:pt x="67877" y="32510"/>
                  </a:lnTo>
                  <a:lnTo>
                    <a:pt x="67929" y="32928"/>
                  </a:lnTo>
                  <a:lnTo>
                    <a:pt x="67929" y="33294"/>
                  </a:lnTo>
                  <a:lnTo>
                    <a:pt x="68034" y="33764"/>
                  </a:lnTo>
                  <a:lnTo>
                    <a:pt x="68034" y="34287"/>
                  </a:lnTo>
                  <a:lnTo>
                    <a:pt x="68034" y="34757"/>
                  </a:lnTo>
                  <a:lnTo>
                    <a:pt x="68034" y="35332"/>
                  </a:lnTo>
                  <a:lnTo>
                    <a:pt x="68034" y="35855"/>
                  </a:lnTo>
                  <a:lnTo>
                    <a:pt x="68034" y="36430"/>
                  </a:lnTo>
                  <a:lnTo>
                    <a:pt x="68034" y="36848"/>
                  </a:lnTo>
                  <a:lnTo>
                    <a:pt x="67929" y="37475"/>
                  </a:lnTo>
                  <a:lnTo>
                    <a:pt x="67929" y="38050"/>
                  </a:lnTo>
                  <a:lnTo>
                    <a:pt x="67877" y="38572"/>
                  </a:lnTo>
                  <a:lnTo>
                    <a:pt x="67877" y="39200"/>
                  </a:lnTo>
                  <a:lnTo>
                    <a:pt x="67772" y="39775"/>
                  </a:lnTo>
                  <a:lnTo>
                    <a:pt x="67667" y="40506"/>
                  </a:lnTo>
                  <a:lnTo>
                    <a:pt x="67615" y="41029"/>
                  </a:lnTo>
                  <a:lnTo>
                    <a:pt x="67510" y="41656"/>
                  </a:lnTo>
                  <a:lnTo>
                    <a:pt x="67406" y="42388"/>
                  </a:lnTo>
                  <a:lnTo>
                    <a:pt x="67249" y="43015"/>
                  </a:lnTo>
                  <a:lnTo>
                    <a:pt x="67144" y="43694"/>
                  </a:lnTo>
                  <a:lnTo>
                    <a:pt x="66935" y="44322"/>
                  </a:lnTo>
                  <a:lnTo>
                    <a:pt x="66725" y="45053"/>
                  </a:lnTo>
                  <a:lnTo>
                    <a:pt x="66568" y="45680"/>
                  </a:lnTo>
                  <a:lnTo>
                    <a:pt x="66307" y="46308"/>
                  </a:lnTo>
                  <a:lnTo>
                    <a:pt x="66150" y="46935"/>
                  </a:lnTo>
                  <a:lnTo>
                    <a:pt x="65940" y="47719"/>
                  </a:lnTo>
                  <a:lnTo>
                    <a:pt x="65731" y="48294"/>
                  </a:lnTo>
                  <a:lnTo>
                    <a:pt x="65417" y="48973"/>
                  </a:lnTo>
                  <a:lnTo>
                    <a:pt x="65155" y="49600"/>
                  </a:lnTo>
                  <a:lnTo>
                    <a:pt x="64841" y="50332"/>
                  </a:lnTo>
                  <a:lnTo>
                    <a:pt x="64527" y="50959"/>
                  </a:lnTo>
                  <a:lnTo>
                    <a:pt x="64161" y="51639"/>
                  </a:lnTo>
                  <a:lnTo>
                    <a:pt x="63742" y="52214"/>
                  </a:lnTo>
                  <a:lnTo>
                    <a:pt x="63376" y="52841"/>
                  </a:lnTo>
                  <a:lnTo>
                    <a:pt x="63062" y="53520"/>
                  </a:lnTo>
                  <a:lnTo>
                    <a:pt x="62591" y="54147"/>
                  </a:lnTo>
                  <a:lnTo>
                    <a:pt x="62172" y="54775"/>
                  </a:lnTo>
                  <a:lnTo>
                    <a:pt x="61806" y="55349"/>
                  </a:lnTo>
                  <a:lnTo>
                    <a:pt x="61335" y="56029"/>
                  </a:lnTo>
                  <a:lnTo>
                    <a:pt x="60759" y="56499"/>
                  </a:lnTo>
                  <a:lnTo>
                    <a:pt x="60341" y="57126"/>
                  </a:lnTo>
                  <a:lnTo>
                    <a:pt x="59765" y="57701"/>
                  </a:lnTo>
                  <a:lnTo>
                    <a:pt x="59242" y="58224"/>
                  </a:lnTo>
                  <a:lnTo>
                    <a:pt x="58666" y="58799"/>
                  </a:lnTo>
                  <a:lnTo>
                    <a:pt x="58038" y="59217"/>
                  </a:lnTo>
                  <a:lnTo>
                    <a:pt x="57358" y="59792"/>
                  </a:lnTo>
                  <a:lnTo>
                    <a:pt x="56730" y="60262"/>
                  </a:lnTo>
                  <a:lnTo>
                    <a:pt x="56102" y="60680"/>
                  </a:lnTo>
                  <a:lnTo>
                    <a:pt x="55369" y="61151"/>
                  </a:lnTo>
                  <a:lnTo>
                    <a:pt x="54636" y="61621"/>
                  </a:lnTo>
                  <a:lnTo>
                    <a:pt x="53956" y="61987"/>
                  </a:lnTo>
                  <a:lnTo>
                    <a:pt x="53119" y="62301"/>
                  </a:lnTo>
                  <a:lnTo>
                    <a:pt x="52386" y="62771"/>
                  </a:lnTo>
                  <a:lnTo>
                    <a:pt x="51549" y="63085"/>
                  </a:lnTo>
                  <a:lnTo>
                    <a:pt x="50764" y="63503"/>
                  </a:lnTo>
                  <a:lnTo>
                    <a:pt x="49926" y="63816"/>
                  </a:lnTo>
                  <a:lnTo>
                    <a:pt x="49037" y="63973"/>
                  </a:lnTo>
                  <a:lnTo>
                    <a:pt x="48199" y="64234"/>
                  </a:lnTo>
                  <a:lnTo>
                    <a:pt x="47257" y="64496"/>
                  </a:lnTo>
                  <a:lnTo>
                    <a:pt x="46368" y="64809"/>
                  </a:lnTo>
                  <a:lnTo>
                    <a:pt x="45583" y="64966"/>
                  </a:lnTo>
                  <a:lnTo>
                    <a:pt x="44641" y="65175"/>
                  </a:lnTo>
                  <a:lnTo>
                    <a:pt x="43803" y="65437"/>
                  </a:lnTo>
                  <a:lnTo>
                    <a:pt x="42966" y="65646"/>
                  </a:lnTo>
                  <a:lnTo>
                    <a:pt x="42076" y="65802"/>
                  </a:lnTo>
                  <a:lnTo>
                    <a:pt x="41082" y="65959"/>
                  </a:lnTo>
                  <a:lnTo>
                    <a:pt x="40297" y="66064"/>
                  </a:lnTo>
                  <a:lnTo>
                    <a:pt x="39355" y="66220"/>
                  </a:lnTo>
                  <a:lnTo>
                    <a:pt x="38570" y="66377"/>
                  </a:lnTo>
                  <a:lnTo>
                    <a:pt x="37733" y="66430"/>
                  </a:lnTo>
                  <a:lnTo>
                    <a:pt x="36791" y="66534"/>
                  </a:lnTo>
                  <a:lnTo>
                    <a:pt x="35901" y="66586"/>
                  </a:lnTo>
                  <a:lnTo>
                    <a:pt x="35012" y="66691"/>
                  </a:lnTo>
                  <a:lnTo>
                    <a:pt x="34174" y="66691"/>
                  </a:lnTo>
                  <a:lnTo>
                    <a:pt x="33285" y="66691"/>
                  </a:lnTo>
                  <a:lnTo>
                    <a:pt x="32447" y="66691"/>
                  </a:lnTo>
                  <a:lnTo>
                    <a:pt x="31558" y="66691"/>
                  </a:lnTo>
                  <a:lnTo>
                    <a:pt x="30720" y="66691"/>
                  </a:lnTo>
                  <a:lnTo>
                    <a:pt x="29883" y="66586"/>
                  </a:lnTo>
                  <a:lnTo>
                    <a:pt x="28993" y="66534"/>
                  </a:lnTo>
                  <a:lnTo>
                    <a:pt x="28208" y="66430"/>
                  </a:lnTo>
                  <a:lnTo>
                    <a:pt x="27266" y="66377"/>
                  </a:lnTo>
                  <a:lnTo>
                    <a:pt x="26534" y="66377"/>
                  </a:lnTo>
                  <a:lnTo>
                    <a:pt x="25644" y="66064"/>
                  </a:lnTo>
                  <a:lnTo>
                    <a:pt x="24911" y="65959"/>
                  </a:lnTo>
                  <a:lnTo>
                    <a:pt x="24126" y="65802"/>
                  </a:lnTo>
                  <a:lnTo>
                    <a:pt x="23237" y="65698"/>
                  </a:lnTo>
                  <a:lnTo>
                    <a:pt x="22452" y="65437"/>
                  </a:lnTo>
                  <a:lnTo>
                    <a:pt x="21614" y="65175"/>
                  </a:lnTo>
                  <a:lnTo>
                    <a:pt x="20934" y="64862"/>
                  </a:lnTo>
                  <a:lnTo>
                    <a:pt x="20201" y="64705"/>
                  </a:lnTo>
                  <a:lnTo>
                    <a:pt x="19364" y="64339"/>
                  </a:lnTo>
                  <a:lnTo>
                    <a:pt x="18631" y="63973"/>
                  </a:lnTo>
                  <a:lnTo>
                    <a:pt x="17846" y="63712"/>
                  </a:lnTo>
                  <a:lnTo>
                    <a:pt x="17061" y="63294"/>
                  </a:lnTo>
                  <a:lnTo>
                    <a:pt x="16329" y="62980"/>
                  </a:lnTo>
                  <a:lnTo>
                    <a:pt x="15648" y="62614"/>
                  </a:lnTo>
                  <a:lnTo>
                    <a:pt x="14916" y="62144"/>
                  </a:lnTo>
                  <a:lnTo>
                    <a:pt x="14235" y="61778"/>
                  </a:lnTo>
                  <a:lnTo>
                    <a:pt x="13503" y="61308"/>
                  </a:lnTo>
                  <a:lnTo>
                    <a:pt x="12875" y="60889"/>
                  </a:lnTo>
                  <a:lnTo>
                    <a:pt x="12247" y="60315"/>
                  </a:lnTo>
                  <a:lnTo>
                    <a:pt x="11566" y="59896"/>
                  </a:lnTo>
                  <a:lnTo>
                    <a:pt x="10991" y="59217"/>
                  </a:lnTo>
                  <a:lnTo>
                    <a:pt x="10258" y="58799"/>
                  </a:lnTo>
                  <a:lnTo>
                    <a:pt x="9682" y="58119"/>
                  </a:lnTo>
                  <a:lnTo>
                    <a:pt x="9054" y="57492"/>
                  </a:lnTo>
                  <a:lnTo>
                    <a:pt x="8479" y="56917"/>
                  </a:lnTo>
                  <a:lnTo>
                    <a:pt x="7851" y="56238"/>
                  </a:lnTo>
                  <a:lnTo>
                    <a:pt x="7432" y="55611"/>
                  </a:lnTo>
                  <a:lnTo>
                    <a:pt x="6856" y="54827"/>
                  </a:lnTo>
                  <a:lnTo>
                    <a:pt x="6281" y="54147"/>
                  </a:lnTo>
                  <a:lnTo>
                    <a:pt x="5757" y="53416"/>
                  </a:lnTo>
                  <a:lnTo>
                    <a:pt x="5286" y="52632"/>
                  </a:lnTo>
                  <a:lnTo>
                    <a:pt x="4868" y="51848"/>
                  </a:lnTo>
                  <a:lnTo>
                    <a:pt x="4292" y="50959"/>
                  </a:lnTo>
                  <a:lnTo>
                    <a:pt x="3978" y="50227"/>
                  </a:lnTo>
                  <a:lnTo>
                    <a:pt x="3507" y="49234"/>
                  </a:lnTo>
                  <a:lnTo>
                    <a:pt x="3245" y="48503"/>
                  </a:lnTo>
                  <a:lnTo>
                    <a:pt x="2774" y="47510"/>
                  </a:lnTo>
                  <a:lnTo>
                    <a:pt x="2408" y="46726"/>
                  </a:lnTo>
                  <a:lnTo>
                    <a:pt x="2042" y="45680"/>
                  </a:lnTo>
                  <a:lnTo>
                    <a:pt x="1780" y="44792"/>
                  </a:lnTo>
                  <a:lnTo>
                    <a:pt x="1466" y="43956"/>
                  </a:lnTo>
                  <a:lnTo>
                    <a:pt x="1204" y="42963"/>
                  </a:lnTo>
                  <a:lnTo>
                    <a:pt x="1047" y="42179"/>
                  </a:lnTo>
                  <a:lnTo>
                    <a:pt x="890" y="41186"/>
                  </a:lnTo>
                  <a:lnTo>
                    <a:pt x="576" y="40402"/>
                  </a:lnTo>
                  <a:lnTo>
                    <a:pt x="472" y="39409"/>
                  </a:lnTo>
                  <a:lnTo>
                    <a:pt x="367" y="38572"/>
                  </a:lnTo>
                  <a:lnTo>
                    <a:pt x="210" y="37632"/>
                  </a:lnTo>
                  <a:lnTo>
                    <a:pt x="158" y="36848"/>
                  </a:lnTo>
                  <a:lnTo>
                    <a:pt x="158" y="35907"/>
                  </a:lnTo>
                  <a:lnTo>
                    <a:pt x="158" y="35123"/>
                  </a:lnTo>
                  <a:lnTo>
                    <a:pt x="158" y="34287"/>
                  </a:lnTo>
                  <a:lnTo>
                    <a:pt x="1" y="33398"/>
                  </a:lnTo>
                  <a:lnTo>
                    <a:pt x="158" y="32562"/>
                  </a:lnTo>
                  <a:lnTo>
                    <a:pt x="158" y="31726"/>
                  </a:lnTo>
                  <a:lnTo>
                    <a:pt x="210" y="31046"/>
                  </a:lnTo>
                  <a:lnTo>
                    <a:pt x="210" y="30106"/>
                  </a:lnTo>
                  <a:lnTo>
                    <a:pt x="367" y="29322"/>
                  </a:lnTo>
                  <a:lnTo>
                    <a:pt x="472" y="28590"/>
                  </a:lnTo>
                  <a:lnTo>
                    <a:pt x="681" y="27754"/>
                  </a:lnTo>
                  <a:lnTo>
                    <a:pt x="890" y="26917"/>
                  </a:lnTo>
                  <a:lnTo>
                    <a:pt x="1047" y="26133"/>
                  </a:lnTo>
                  <a:lnTo>
                    <a:pt x="1204" y="25349"/>
                  </a:lnTo>
                  <a:lnTo>
                    <a:pt x="1414" y="24618"/>
                  </a:lnTo>
                  <a:lnTo>
                    <a:pt x="1675" y="23834"/>
                  </a:lnTo>
                  <a:lnTo>
                    <a:pt x="1937" y="23102"/>
                  </a:lnTo>
                  <a:lnTo>
                    <a:pt x="2199" y="22370"/>
                  </a:lnTo>
                  <a:lnTo>
                    <a:pt x="2513" y="21691"/>
                  </a:lnTo>
                  <a:lnTo>
                    <a:pt x="2774" y="20907"/>
                  </a:lnTo>
                  <a:lnTo>
                    <a:pt x="3036" y="20175"/>
                  </a:lnTo>
                  <a:lnTo>
                    <a:pt x="3402" y="19496"/>
                  </a:lnTo>
                  <a:lnTo>
                    <a:pt x="3769" y="18816"/>
                  </a:lnTo>
                  <a:lnTo>
                    <a:pt x="4083" y="18189"/>
                  </a:lnTo>
                  <a:lnTo>
                    <a:pt x="4501" y="17457"/>
                  </a:lnTo>
                  <a:lnTo>
                    <a:pt x="4868" y="16935"/>
                  </a:lnTo>
                  <a:lnTo>
                    <a:pt x="5286" y="16151"/>
                  </a:lnTo>
                  <a:lnTo>
                    <a:pt x="5600" y="15576"/>
                  </a:lnTo>
                  <a:lnTo>
                    <a:pt x="6071" y="14896"/>
                  </a:lnTo>
                  <a:lnTo>
                    <a:pt x="6438" y="14269"/>
                  </a:lnTo>
                  <a:lnTo>
                    <a:pt x="6961" y="13747"/>
                  </a:lnTo>
                  <a:lnTo>
                    <a:pt x="7327" y="13172"/>
                  </a:lnTo>
                  <a:lnTo>
                    <a:pt x="7746" y="12545"/>
                  </a:lnTo>
                  <a:lnTo>
                    <a:pt x="8217" y="12022"/>
                  </a:lnTo>
                  <a:lnTo>
                    <a:pt x="8793" y="11552"/>
                  </a:lnTo>
                  <a:lnTo>
                    <a:pt x="9211" y="11029"/>
                  </a:lnTo>
                  <a:lnTo>
                    <a:pt x="9682" y="10349"/>
                  </a:lnTo>
                  <a:lnTo>
                    <a:pt x="10153" y="9931"/>
                  </a:lnTo>
                  <a:lnTo>
                    <a:pt x="10677" y="9461"/>
                  </a:lnTo>
                  <a:lnTo>
                    <a:pt x="11252" y="9043"/>
                  </a:lnTo>
                  <a:lnTo>
                    <a:pt x="11776" y="8468"/>
                  </a:lnTo>
                  <a:lnTo>
                    <a:pt x="12247" y="7997"/>
                  </a:lnTo>
                  <a:lnTo>
                    <a:pt x="12770" y="7632"/>
                  </a:lnTo>
                  <a:lnTo>
                    <a:pt x="13346" y="7161"/>
                  </a:lnTo>
                  <a:lnTo>
                    <a:pt x="13921" y="6848"/>
                  </a:lnTo>
                  <a:lnTo>
                    <a:pt x="14497" y="6377"/>
                  </a:lnTo>
                  <a:lnTo>
                    <a:pt x="15073" y="5959"/>
                  </a:lnTo>
                  <a:lnTo>
                    <a:pt x="15491" y="5698"/>
                  </a:lnTo>
                  <a:lnTo>
                    <a:pt x="16172" y="5332"/>
                  </a:lnTo>
                  <a:lnTo>
                    <a:pt x="16695" y="5123"/>
                  </a:lnTo>
                  <a:lnTo>
                    <a:pt x="17218" y="4705"/>
                  </a:lnTo>
                  <a:lnTo>
                    <a:pt x="17846" y="4443"/>
                  </a:lnTo>
                  <a:lnTo>
                    <a:pt x="18422" y="4078"/>
                  </a:lnTo>
                  <a:lnTo>
                    <a:pt x="18998" y="3764"/>
                  </a:lnTo>
                  <a:lnTo>
                    <a:pt x="19521" y="3660"/>
                  </a:lnTo>
                  <a:lnTo>
                    <a:pt x="20201" y="3346"/>
                  </a:lnTo>
                  <a:lnTo>
                    <a:pt x="20725" y="3189"/>
                  </a:lnTo>
                  <a:lnTo>
                    <a:pt x="21248" y="2771"/>
                  </a:lnTo>
                  <a:lnTo>
                    <a:pt x="21928" y="2614"/>
                  </a:lnTo>
                  <a:lnTo>
                    <a:pt x="22452" y="2353"/>
                  </a:lnTo>
                  <a:lnTo>
                    <a:pt x="23080" y="2144"/>
                  </a:lnTo>
                  <a:lnTo>
                    <a:pt x="23551" y="1987"/>
                  </a:lnTo>
                  <a:lnTo>
                    <a:pt x="24126" y="1883"/>
                  </a:lnTo>
                  <a:lnTo>
                    <a:pt x="24702" y="1726"/>
                  </a:lnTo>
                  <a:lnTo>
                    <a:pt x="25330" y="1569"/>
                  </a:lnTo>
                  <a:lnTo>
                    <a:pt x="26010" y="1360"/>
                  </a:lnTo>
                  <a:lnTo>
                    <a:pt x="26534" y="1255"/>
                  </a:lnTo>
                  <a:lnTo>
                    <a:pt x="27057" y="1099"/>
                  </a:lnTo>
                  <a:lnTo>
                    <a:pt x="27633" y="889"/>
                  </a:lnTo>
                  <a:lnTo>
                    <a:pt x="28208" y="785"/>
                  </a:lnTo>
                  <a:lnTo>
                    <a:pt x="28732" y="733"/>
                  </a:lnTo>
                  <a:lnTo>
                    <a:pt x="29255" y="576"/>
                  </a:lnTo>
                  <a:lnTo>
                    <a:pt x="29883" y="419"/>
                  </a:lnTo>
                  <a:lnTo>
                    <a:pt x="30406" y="419"/>
                  </a:lnTo>
                  <a:lnTo>
                    <a:pt x="30982" y="367"/>
                  </a:lnTo>
                  <a:lnTo>
                    <a:pt x="31453" y="262"/>
                  </a:lnTo>
                  <a:lnTo>
                    <a:pt x="32081" y="262"/>
                  </a:lnTo>
                  <a:lnTo>
                    <a:pt x="32552" y="158"/>
                  </a:lnTo>
                  <a:lnTo>
                    <a:pt x="33075" y="53"/>
                  </a:lnTo>
                  <a:lnTo>
                    <a:pt x="33546" y="53"/>
                  </a:lnTo>
                  <a:lnTo>
                    <a:pt x="34174" y="53"/>
                  </a:lnTo>
                  <a:lnTo>
                    <a:pt x="34645" y="53"/>
                  </a:lnTo>
                  <a:lnTo>
                    <a:pt x="35169" y="53"/>
                  </a:lnTo>
                  <a:lnTo>
                    <a:pt x="35692" y="1"/>
                  </a:lnTo>
                  <a:lnTo>
                    <a:pt x="36058" y="1"/>
                  </a:lnTo>
                  <a:lnTo>
                    <a:pt x="36529" y="1"/>
                  </a:lnTo>
                  <a:lnTo>
                    <a:pt x="37000" y="1"/>
                  </a:lnTo>
                  <a:lnTo>
                    <a:pt x="37471" y="1"/>
                  </a:lnTo>
                  <a:lnTo>
                    <a:pt x="37890" y="1"/>
                  </a:lnTo>
                  <a:lnTo>
                    <a:pt x="38361" y="1"/>
                  </a:lnTo>
                  <a:lnTo>
                    <a:pt x="38727" y="53"/>
                  </a:lnTo>
                  <a:lnTo>
                    <a:pt x="39198" y="53"/>
                  </a:lnTo>
                  <a:lnTo>
                    <a:pt x="39565" y="53"/>
                  </a:lnTo>
                  <a:lnTo>
                    <a:pt x="40036" y="53"/>
                  </a:lnTo>
                  <a:lnTo>
                    <a:pt x="40402" y="158"/>
                  </a:lnTo>
                  <a:lnTo>
                    <a:pt x="40611" y="158"/>
                  </a:lnTo>
                  <a:lnTo>
                    <a:pt x="41082" y="262"/>
                  </a:lnTo>
                  <a:lnTo>
                    <a:pt x="41396" y="262"/>
                  </a:lnTo>
                  <a:lnTo>
                    <a:pt x="41763" y="367"/>
                  </a:lnTo>
                  <a:lnTo>
                    <a:pt x="42076" y="419"/>
                  </a:lnTo>
                  <a:lnTo>
                    <a:pt x="42390" y="419"/>
                  </a:lnTo>
                  <a:lnTo>
                    <a:pt x="42652" y="419"/>
                  </a:lnTo>
                  <a:lnTo>
                    <a:pt x="42966" y="576"/>
                  </a:lnTo>
                  <a:lnTo>
                    <a:pt x="43175" y="733"/>
                  </a:lnTo>
                  <a:lnTo>
                    <a:pt x="43385" y="733"/>
                  </a:lnTo>
                  <a:lnTo>
                    <a:pt x="43646" y="785"/>
                  </a:lnTo>
                  <a:lnTo>
                    <a:pt x="43803" y="889"/>
                  </a:lnTo>
                  <a:lnTo>
                    <a:pt x="44013" y="889"/>
                  </a:lnTo>
                  <a:lnTo>
                    <a:pt x="44170" y="994"/>
                  </a:lnTo>
                  <a:lnTo>
                    <a:pt x="44379" y="1151"/>
                  </a:lnTo>
                  <a:lnTo>
                    <a:pt x="44484" y="1255"/>
                  </a:lnTo>
                  <a:lnTo>
                    <a:pt x="44693" y="1464"/>
                  </a:lnTo>
                  <a:lnTo>
                    <a:pt x="44850" y="1621"/>
                  </a:lnTo>
                  <a:lnTo>
                    <a:pt x="44850" y="16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1747925" y="101900"/>
              <a:ext cx="787625" cy="844100"/>
            </a:xfrm>
            <a:custGeom>
              <a:avLst/>
              <a:gdLst/>
              <a:ahLst/>
              <a:cxnLst/>
              <a:rect l="0" t="0" r="0" b="0"/>
              <a:pathLst>
                <a:path w="31505" h="33764" extrusionOk="0">
                  <a:moveTo>
                    <a:pt x="9839" y="105"/>
                  </a:moveTo>
                  <a:lnTo>
                    <a:pt x="9839" y="210"/>
                  </a:lnTo>
                  <a:lnTo>
                    <a:pt x="9734" y="367"/>
                  </a:lnTo>
                  <a:lnTo>
                    <a:pt x="9577" y="680"/>
                  </a:lnTo>
                  <a:lnTo>
                    <a:pt x="9472" y="837"/>
                  </a:lnTo>
                  <a:lnTo>
                    <a:pt x="9472" y="1098"/>
                  </a:lnTo>
                  <a:lnTo>
                    <a:pt x="9315" y="1360"/>
                  </a:lnTo>
                  <a:lnTo>
                    <a:pt x="9158" y="1621"/>
                  </a:lnTo>
                  <a:lnTo>
                    <a:pt x="9054" y="2091"/>
                  </a:lnTo>
                  <a:lnTo>
                    <a:pt x="8949" y="2353"/>
                  </a:lnTo>
                  <a:lnTo>
                    <a:pt x="8844" y="2823"/>
                  </a:lnTo>
                  <a:lnTo>
                    <a:pt x="8583" y="3293"/>
                  </a:lnTo>
                  <a:lnTo>
                    <a:pt x="8373" y="3816"/>
                  </a:lnTo>
                  <a:lnTo>
                    <a:pt x="8321" y="4286"/>
                  </a:lnTo>
                  <a:lnTo>
                    <a:pt x="8112" y="4809"/>
                  </a:lnTo>
                  <a:lnTo>
                    <a:pt x="7955" y="5384"/>
                  </a:lnTo>
                  <a:lnTo>
                    <a:pt x="7536" y="5959"/>
                  </a:lnTo>
                  <a:lnTo>
                    <a:pt x="7379" y="6481"/>
                  </a:lnTo>
                  <a:lnTo>
                    <a:pt x="7170" y="7161"/>
                  </a:lnTo>
                  <a:lnTo>
                    <a:pt x="6960" y="7736"/>
                  </a:lnTo>
                  <a:lnTo>
                    <a:pt x="6751" y="8363"/>
                  </a:lnTo>
                  <a:lnTo>
                    <a:pt x="6489" y="9147"/>
                  </a:lnTo>
                  <a:lnTo>
                    <a:pt x="6280" y="9722"/>
                  </a:lnTo>
                  <a:lnTo>
                    <a:pt x="6018" y="10349"/>
                  </a:lnTo>
                  <a:lnTo>
                    <a:pt x="5809" y="11133"/>
                  </a:lnTo>
                  <a:lnTo>
                    <a:pt x="5547" y="11813"/>
                  </a:lnTo>
                  <a:lnTo>
                    <a:pt x="5286" y="12544"/>
                  </a:lnTo>
                  <a:lnTo>
                    <a:pt x="5024" y="13276"/>
                  </a:lnTo>
                  <a:lnTo>
                    <a:pt x="4815" y="14008"/>
                  </a:lnTo>
                  <a:lnTo>
                    <a:pt x="4605" y="14739"/>
                  </a:lnTo>
                  <a:lnTo>
                    <a:pt x="4396" y="15471"/>
                  </a:lnTo>
                  <a:lnTo>
                    <a:pt x="4082" y="16203"/>
                  </a:lnTo>
                  <a:lnTo>
                    <a:pt x="3873" y="16934"/>
                  </a:lnTo>
                  <a:lnTo>
                    <a:pt x="3559" y="17614"/>
                  </a:lnTo>
                  <a:lnTo>
                    <a:pt x="3349" y="18502"/>
                  </a:lnTo>
                  <a:lnTo>
                    <a:pt x="3088" y="19182"/>
                  </a:lnTo>
                  <a:lnTo>
                    <a:pt x="2878" y="19809"/>
                  </a:lnTo>
                  <a:lnTo>
                    <a:pt x="2669" y="20698"/>
                  </a:lnTo>
                  <a:lnTo>
                    <a:pt x="2564" y="21325"/>
                  </a:lnTo>
                  <a:lnTo>
                    <a:pt x="2303" y="22161"/>
                  </a:lnTo>
                  <a:lnTo>
                    <a:pt x="2093" y="22736"/>
                  </a:lnTo>
                  <a:lnTo>
                    <a:pt x="1727" y="23415"/>
                  </a:lnTo>
                  <a:lnTo>
                    <a:pt x="1675" y="24147"/>
                  </a:lnTo>
                  <a:lnTo>
                    <a:pt x="1465" y="24774"/>
                  </a:lnTo>
                  <a:lnTo>
                    <a:pt x="1308" y="25401"/>
                  </a:lnTo>
                  <a:lnTo>
                    <a:pt x="1099" y="26081"/>
                  </a:lnTo>
                  <a:lnTo>
                    <a:pt x="890" y="26656"/>
                  </a:lnTo>
                  <a:lnTo>
                    <a:pt x="837" y="27231"/>
                  </a:lnTo>
                  <a:lnTo>
                    <a:pt x="680" y="27753"/>
                  </a:lnTo>
                  <a:lnTo>
                    <a:pt x="576" y="28433"/>
                  </a:lnTo>
                  <a:lnTo>
                    <a:pt x="471" y="28851"/>
                  </a:lnTo>
                  <a:lnTo>
                    <a:pt x="262" y="29269"/>
                  </a:lnTo>
                  <a:lnTo>
                    <a:pt x="209" y="29844"/>
                  </a:lnTo>
                  <a:lnTo>
                    <a:pt x="209" y="30262"/>
                  </a:lnTo>
                  <a:lnTo>
                    <a:pt x="105" y="30785"/>
                  </a:lnTo>
                  <a:lnTo>
                    <a:pt x="0" y="31150"/>
                  </a:lnTo>
                  <a:lnTo>
                    <a:pt x="0" y="31464"/>
                  </a:lnTo>
                  <a:lnTo>
                    <a:pt x="0" y="31830"/>
                  </a:lnTo>
                  <a:lnTo>
                    <a:pt x="0" y="32144"/>
                  </a:lnTo>
                  <a:lnTo>
                    <a:pt x="0" y="32353"/>
                  </a:lnTo>
                  <a:lnTo>
                    <a:pt x="105" y="32614"/>
                  </a:lnTo>
                  <a:lnTo>
                    <a:pt x="209" y="32823"/>
                  </a:lnTo>
                  <a:lnTo>
                    <a:pt x="209" y="32927"/>
                  </a:lnTo>
                  <a:lnTo>
                    <a:pt x="262" y="33032"/>
                  </a:lnTo>
                  <a:lnTo>
                    <a:pt x="471" y="33189"/>
                  </a:lnTo>
                  <a:lnTo>
                    <a:pt x="680" y="33189"/>
                  </a:lnTo>
                  <a:lnTo>
                    <a:pt x="837" y="33398"/>
                  </a:lnTo>
                  <a:lnTo>
                    <a:pt x="994" y="33398"/>
                  </a:lnTo>
                  <a:lnTo>
                    <a:pt x="1308" y="33502"/>
                  </a:lnTo>
                  <a:lnTo>
                    <a:pt x="1570" y="33607"/>
                  </a:lnTo>
                  <a:lnTo>
                    <a:pt x="1884" y="33659"/>
                  </a:lnTo>
                  <a:lnTo>
                    <a:pt x="2303" y="33764"/>
                  </a:lnTo>
                  <a:lnTo>
                    <a:pt x="2669" y="33764"/>
                  </a:lnTo>
                  <a:lnTo>
                    <a:pt x="3088" y="33764"/>
                  </a:lnTo>
                  <a:lnTo>
                    <a:pt x="3559" y="33764"/>
                  </a:lnTo>
                  <a:lnTo>
                    <a:pt x="4030" y="33764"/>
                  </a:lnTo>
                  <a:lnTo>
                    <a:pt x="4448" y="33764"/>
                  </a:lnTo>
                  <a:lnTo>
                    <a:pt x="5024" y="33764"/>
                  </a:lnTo>
                  <a:lnTo>
                    <a:pt x="5443" y="33764"/>
                  </a:lnTo>
                  <a:lnTo>
                    <a:pt x="6018" y="33764"/>
                  </a:lnTo>
                  <a:lnTo>
                    <a:pt x="6542" y="33764"/>
                  </a:lnTo>
                  <a:lnTo>
                    <a:pt x="7117" y="33659"/>
                  </a:lnTo>
                  <a:lnTo>
                    <a:pt x="7745" y="33659"/>
                  </a:lnTo>
                  <a:lnTo>
                    <a:pt x="8373" y="33502"/>
                  </a:lnTo>
                  <a:lnTo>
                    <a:pt x="9054" y="33502"/>
                  </a:lnTo>
                  <a:lnTo>
                    <a:pt x="9577" y="33398"/>
                  </a:lnTo>
                  <a:lnTo>
                    <a:pt x="10310" y="33398"/>
                  </a:lnTo>
                  <a:lnTo>
                    <a:pt x="10885" y="33346"/>
                  </a:lnTo>
                  <a:lnTo>
                    <a:pt x="11566" y="33189"/>
                  </a:lnTo>
                  <a:lnTo>
                    <a:pt x="12298" y="33137"/>
                  </a:lnTo>
                  <a:lnTo>
                    <a:pt x="12926" y="33032"/>
                  </a:lnTo>
                  <a:lnTo>
                    <a:pt x="13554" y="32927"/>
                  </a:lnTo>
                  <a:lnTo>
                    <a:pt x="14287" y="32875"/>
                  </a:lnTo>
                  <a:lnTo>
                    <a:pt x="14967" y="32823"/>
                  </a:lnTo>
                  <a:lnTo>
                    <a:pt x="15648" y="32666"/>
                  </a:lnTo>
                  <a:lnTo>
                    <a:pt x="16328" y="32614"/>
                  </a:lnTo>
                  <a:lnTo>
                    <a:pt x="16956" y="32457"/>
                  </a:lnTo>
                  <a:lnTo>
                    <a:pt x="17793" y="32353"/>
                  </a:lnTo>
                  <a:lnTo>
                    <a:pt x="18369" y="32196"/>
                  </a:lnTo>
                  <a:lnTo>
                    <a:pt x="19049" y="32144"/>
                  </a:lnTo>
                  <a:lnTo>
                    <a:pt x="19677" y="31934"/>
                  </a:lnTo>
                  <a:lnTo>
                    <a:pt x="20305" y="31830"/>
                  </a:lnTo>
                  <a:lnTo>
                    <a:pt x="20933" y="31778"/>
                  </a:lnTo>
                  <a:lnTo>
                    <a:pt x="21666" y="31464"/>
                  </a:lnTo>
                  <a:lnTo>
                    <a:pt x="22242" y="31412"/>
                  </a:lnTo>
                  <a:lnTo>
                    <a:pt x="22870" y="31307"/>
                  </a:lnTo>
                  <a:lnTo>
                    <a:pt x="23445" y="31203"/>
                  </a:lnTo>
                  <a:lnTo>
                    <a:pt x="24021" y="30994"/>
                  </a:lnTo>
                  <a:lnTo>
                    <a:pt x="24649" y="30837"/>
                  </a:lnTo>
                  <a:lnTo>
                    <a:pt x="25225" y="30837"/>
                  </a:lnTo>
                  <a:lnTo>
                    <a:pt x="25800" y="30680"/>
                  </a:lnTo>
                  <a:lnTo>
                    <a:pt x="26219" y="30628"/>
                  </a:lnTo>
                  <a:lnTo>
                    <a:pt x="26795" y="30471"/>
                  </a:lnTo>
                  <a:lnTo>
                    <a:pt x="27213" y="30210"/>
                  </a:lnTo>
                  <a:lnTo>
                    <a:pt x="27684" y="30210"/>
                  </a:lnTo>
                  <a:lnTo>
                    <a:pt x="28051" y="30053"/>
                  </a:lnTo>
                  <a:lnTo>
                    <a:pt x="28522" y="29948"/>
                  </a:lnTo>
                  <a:lnTo>
                    <a:pt x="28888" y="29739"/>
                  </a:lnTo>
                  <a:lnTo>
                    <a:pt x="29202" y="29687"/>
                  </a:lnTo>
                  <a:lnTo>
                    <a:pt x="29516" y="29478"/>
                  </a:lnTo>
                  <a:lnTo>
                    <a:pt x="29882" y="29426"/>
                  </a:lnTo>
                  <a:lnTo>
                    <a:pt x="30039" y="29269"/>
                  </a:lnTo>
                  <a:lnTo>
                    <a:pt x="30353" y="29217"/>
                  </a:lnTo>
                  <a:lnTo>
                    <a:pt x="30510" y="29060"/>
                  </a:lnTo>
                  <a:lnTo>
                    <a:pt x="30615" y="29060"/>
                  </a:lnTo>
                  <a:lnTo>
                    <a:pt x="30720" y="28955"/>
                  </a:lnTo>
                  <a:lnTo>
                    <a:pt x="30877" y="28746"/>
                  </a:lnTo>
                  <a:lnTo>
                    <a:pt x="31086" y="28590"/>
                  </a:lnTo>
                  <a:lnTo>
                    <a:pt x="31138" y="28276"/>
                  </a:lnTo>
                  <a:lnTo>
                    <a:pt x="31138" y="28119"/>
                  </a:lnTo>
                  <a:lnTo>
                    <a:pt x="31243" y="27962"/>
                  </a:lnTo>
                  <a:lnTo>
                    <a:pt x="31243" y="27753"/>
                  </a:lnTo>
                  <a:lnTo>
                    <a:pt x="31295" y="27596"/>
                  </a:lnTo>
                  <a:lnTo>
                    <a:pt x="31295" y="27387"/>
                  </a:lnTo>
                  <a:lnTo>
                    <a:pt x="31295" y="27231"/>
                  </a:lnTo>
                  <a:lnTo>
                    <a:pt x="31400" y="26969"/>
                  </a:lnTo>
                  <a:lnTo>
                    <a:pt x="31400" y="26760"/>
                  </a:lnTo>
                  <a:lnTo>
                    <a:pt x="31400" y="26499"/>
                  </a:lnTo>
                  <a:lnTo>
                    <a:pt x="31505" y="26290"/>
                  </a:lnTo>
                  <a:lnTo>
                    <a:pt x="31505" y="26081"/>
                  </a:lnTo>
                  <a:lnTo>
                    <a:pt x="31505" y="25767"/>
                  </a:lnTo>
                  <a:lnTo>
                    <a:pt x="31505" y="25506"/>
                  </a:lnTo>
                  <a:lnTo>
                    <a:pt x="31505" y="25140"/>
                  </a:lnTo>
                  <a:lnTo>
                    <a:pt x="31505" y="24879"/>
                  </a:lnTo>
                  <a:lnTo>
                    <a:pt x="31505" y="24565"/>
                  </a:lnTo>
                  <a:lnTo>
                    <a:pt x="31505" y="24199"/>
                  </a:lnTo>
                  <a:lnTo>
                    <a:pt x="31400" y="23886"/>
                  </a:lnTo>
                  <a:lnTo>
                    <a:pt x="31400" y="23572"/>
                  </a:lnTo>
                  <a:lnTo>
                    <a:pt x="31400" y="23311"/>
                  </a:lnTo>
                  <a:lnTo>
                    <a:pt x="31295" y="22945"/>
                  </a:lnTo>
                  <a:lnTo>
                    <a:pt x="31295" y="22527"/>
                  </a:lnTo>
                  <a:lnTo>
                    <a:pt x="31243" y="22318"/>
                  </a:lnTo>
                  <a:lnTo>
                    <a:pt x="31243" y="21847"/>
                  </a:lnTo>
                  <a:lnTo>
                    <a:pt x="31138" y="21481"/>
                  </a:lnTo>
                  <a:lnTo>
                    <a:pt x="31138" y="21116"/>
                  </a:lnTo>
                  <a:lnTo>
                    <a:pt x="31086" y="20802"/>
                  </a:lnTo>
                  <a:lnTo>
                    <a:pt x="30929" y="20384"/>
                  </a:lnTo>
                  <a:lnTo>
                    <a:pt x="30720" y="20018"/>
                  </a:lnTo>
                  <a:lnTo>
                    <a:pt x="30720" y="19600"/>
                  </a:lnTo>
                  <a:lnTo>
                    <a:pt x="30615" y="19182"/>
                  </a:lnTo>
                  <a:lnTo>
                    <a:pt x="30615" y="18816"/>
                  </a:lnTo>
                  <a:lnTo>
                    <a:pt x="30406" y="18502"/>
                  </a:lnTo>
                  <a:lnTo>
                    <a:pt x="30353" y="18032"/>
                  </a:lnTo>
                  <a:lnTo>
                    <a:pt x="30196" y="17614"/>
                  </a:lnTo>
                  <a:lnTo>
                    <a:pt x="30144" y="17300"/>
                  </a:lnTo>
                  <a:lnTo>
                    <a:pt x="29882" y="16830"/>
                  </a:lnTo>
                  <a:lnTo>
                    <a:pt x="29725" y="16464"/>
                  </a:lnTo>
                  <a:lnTo>
                    <a:pt x="29621" y="15941"/>
                  </a:lnTo>
                  <a:lnTo>
                    <a:pt x="29516" y="15576"/>
                  </a:lnTo>
                  <a:lnTo>
                    <a:pt x="29202" y="15210"/>
                  </a:lnTo>
                  <a:lnTo>
                    <a:pt x="29045" y="14739"/>
                  </a:lnTo>
                  <a:lnTo>
                    <a:pt x="28888" y="14426"/>
                  </a:lnTo>
                  <a:lnTo>
                    <a:pt x="28679" y="13903"/>
                  </a:lnTo>
                  <a:lnTo>
                    <a:pt x="28522" y="13537"/>
                  </a:lnTo>
                  <a:lnTo>
                    <a:pt x="28312" y="13067"/>
                  </a:lnTo>
                  <a:lnTo>
                    <a:pt x="28155" y="12649"/>
                  </a:lnTo>
                  <a:lnTo>
                    <a:pt x="27946" y="12283"/>
                  </a:lnTo>
                  <a:lnTo>
                    <a:pt x="27684" y="11813"/>
                  </a:lnTo>
                  <a:lnTo>
                    <a:pt x="27423" y="11499"/>
                  </a:lnTo>
                  <a:lnTo>
                    <a:pt x="27109" y="11029"/>
                  </a:lnTo>
                  <a:lnTo>
                    <a:pt x="26847" y="10558"/>
                  </a:lnTo>
                  <a:lnTo>
                    <a:pt x="26585" y="10192"/>
                  </a:lnTo>
                  <a:lnTo>
                    <a:pt x="26376" y="9826"/>
                  </a:lnTo>
                  <a:lnTo>
                    <a:pt x="26010" y="9356"/>
                  </a:lnTo>
                  <a:lnTo>
                    <a:pt x="25800" y="8938"/>
                  </a:lnTo>
                  <a:lnTo>
                    <a:pt x="25486" y="8572"/>
                  </a:lnTo>
                  <a:lnTo>
                    <a:pt x="25225" y="8154"/>
                  </a:lnTo>
                  <a:lnTo>
                    <a:pt x="24858" y="7736"/>
                  </a:lnTo>
                  <a:lnTo>
                    <a:pt x="24440" y="7475"/>
                  </a:lnTo>
                  <a:lnTo>
                    <a:pt x="24230" y="7004"/>
                  </a:lnTo>
                  <a:lnTo>
                    <a:pt x="23864" y="6638"/>
                  </a:lnTo>
                  <a:lnTo>
                    <a:pt x="23445" y="6272"/>
                  </a:lnTo>
                  <a:lnTo>
                    <a:pt x="23131" y="5959"/>
                  </a:lnTo>
                  <a:lnTo>
                    <a:pt x="22870" y="5541"/>
                  </a:lnTo>
                  <a:lnTo>
                    <a:pt x="22451" y="5279"/>
                  </a:lnTo>
                  <a:lnTo>
                    <a:pt x="22137" y="4914"/>
                  </a:lnTo>
                  <a:lnTo>
                    <a:pt x="21771" y="4757"/>
                  </a:lnTo>
                  <a:lnTo>
                    <a:pt x="21509" y="4391"/>
                  </a:lnTo>
                  <a:lnTo>
                    <a:pt x="21143" y="4077"/>
                  </a:lnTo>
                  <a:lnTo>
                    <a:pt x="20724" y="3816"/>
                  </a:lnTo>
                  <a:lnTo>
                    <a:pt x="20515" y="3555"/>
                  </a:lnTo>
                  <a:lnTo>
                    <a:pt x="20044" y="3398"/>
                  </a:lnTo>
                  <a:lnTo>
                    <a:pt x="19834" y="3189"/>
                  </a:lnTo>
                  <a:lnTo>
                    <a:pt x="19520" y="2875"/>
                  </a:lnTo>
                  <a:lnTo>
                    <a:pt x="19154" y="2823"/>
                  </a:lnTo>
                  <a:lnTo>
                    <a:pt x="18840" y="2457"/>
                  </a:lnTo>
                  <a:lnTo>
                    <a:pt x="18526" y="2300"/>
                  </a:lnTo>
                  <a:lnTo>
                    <a:pt x="18212" y="2091"/>
                  </a:lnTo>
                  <a:lnTo>
                    <a:pt x="17846" y="1987"/>
                  </a:lnTo>
                  <a:lnTo>
                    <a:pt x="17584" y="1830"/>
                  </a:lnTo>
                  <a:lnTo>
                    <a:pt x="17165" y="1621"/>
                  </a:lnTo>
                  <a:lnTo>
                    <a:pt x="16956" y="1569"/>
                  </a:lnTo>
                  <a:lnTo>
                    <a:pt x="16642" y="1360"/>
                  </a:lnTo>
                  <a:lnTo>
                    <a:pt x="16328" y="1255"/>
                  </a:lnTo>
                  <a:lnTo>
                    <a:pt x="16119" y="1203"/>
                  </a:lnTo>
                  <a:lnTo>
                    <a:pt x="15857" y="1098"/>
                  </a:lnTo>
                  <a:lnTo>
                    <a:pt x="15438" y="994"/>
                  </a:lnTo>
                  <a:lnTo>
                    <a:pt x="15229" y="837"/>
                  </a:lnTo>
                  <a:lnTo>
                    <a:pt x="14967" y="732"/>
                  </a:lnTo>
                  <a:lnTo>
                    <a:pt x="14653" y="680"/>
                  </a:lnTo>
                  <a:lnTo>
                    <a:pt x="14444" y="680"/>
                  </a:lnTo>
                  <a:lnTo>
                    <a:pt x="14235" y="523"/>
                  </a:lnTo>
                  <a:lnTo>
                    <a:pt x="13921" y="367"/>
                  </a:lnTo>
                  <a:lnTo>
                    <a:pt x="13659" y="367"/>
                  </a:lnTo>
                  <a:lnTo>
                    <a:pt x="13397" y="367"/>
                  </a:lnTo>
                  <a:lnTo>
                    <a:pt x="13240" y="262"/>
                  </a:lnTo>
                  <a:lnTo>
                    <a:pt x="13031" y="262"/>
                  </a:lnTo>
                  <a:lnTo>
                    <a:pt x="12769" y="210"/>
                  </a:lnTo>
                  <a:lnTo>
                    <a:pt x="12560" y="210"/>
                  </a:lnTo>
                  <a:lnTo>
                    <a:pt x="12298" y="210"/>
                  </a:lnTo>
                  <a:lnTo>
                    <a:pt x="12089" y="105"/>
                  </a:lnTo>
                  <a:lnTo>
                    <a:pt x="11932" y="105"/>
                  </a:lnTo>
                  <a:lnTo>
                    <a:pt x="11775" y="105"/>
                  </a:lnTo>
                  <a:lnTo>
                    <a:pt x="11566" y="1"/>
                  </a:lnTo>
                  <a:lnTo>
                    <a:pt x="11304" y="1"/>
                  </a:lnTo>
                  <a:lnTo>
                    <a:pt x="11252" y="1"/>
                  </a:lnTo>
                  <a:lnTo>
                    <a:pt x="11095" y="1"/>
                  </a:lnTo>
                  <a:lnTo>
                    <a:pt x="10728" y="1"/>
                  </a:lnTo>
                  <a:lnTo>
                    <a:pt x="10571" y="1"/>
                  </a:lnTo>
                  <a:lnTo>
                    <a:pt x="10310" y="1"/>
                  </a:lnTo>
                  <a:lnTo>
                    <a:pt x="10205" y="1"/>
                  </a:lnTo>
                  <a:lnTo>
                    <a:pt x="9891" y="105"/>
                  </a:lnTo>
                  <a:lnTo>
                    <a:pt x="9839" y="105"/>
                  </a:lnTo>
                  <a:lnTo>
                    <a:pt x="9839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380700" y="1637175"/>
              <a:ext cx="1831700" cy="1223025"/>
            </a:xfrm>
            <a:custGeom>
              <a:avLst/>
              <a:gdLst/>
              <a:ahLst/>
              <a:cxnLst/>
              <a:rect l="0" t="0" r="0" b="0"/>
              <a:pathLst>
                <a:path w="73268" h="48921" extrusionOk="0">
                  <a:moveTo>
                    <a:pt x="1676" y="1"/>
                  </a:moveTo>
                  <a:lnTo>
                    <a:pt x="1571" y="158"/>
                  </a:lnTo>
                  <a:lnTo>
                    <a:pt x="1362" y="210"/>
                  </a:lnTo>
                  <a:lnTo>
                    <a:pt x="1205" y="419"/>
                  </a:lnTo>
                  <a:lnTo>
                    <a:pt x="1152" y="471"/>
                  </a:lnTo>
                  <a:lnTo>
                    <a:pt x="1100" y="680"/>
                  </a:lnTo>
                  <a:lnTo>
                    <a:pt x="995" y="942"/>
                  </a:lnTo>
                  <a:lnTo>
                    <a:pt x="995" y="1151"/>
                  </a:lnTo>
                  <a:lnTo>
                    <a:pt x="891" y="1412"/>
                  </a:lnTo>
                  <a:lnTo>
                    <a:pt x="838" y="1726"/>
                  </a:lnTo>
                  <a:lnTo>
                    <a:pt x="681" y="2144"/>
                  </a:lnTo>
                  <a:lnTo>
                    <a:pt x="629" y="2405"/>
                  </a:lnTo>
                  <a:lnTo>
                    <a:pt x="629" y="2719"/>
                  </a:lnTo>
                  <a:lnTo>
                    <a:pt x="524" y="3137"/>
                  </a:lnTo>
                  <a:lnTo>
                    <a:pt x="524" y="3607"/>
                  </a:lnTo>
                  <a:lnTo>
                    <a:pt x="420" y="3921"/>
                  </a:lnTo>
                  <a:lnTo>
                    <a:pt x="420" y="4391"/>
                  </a:lnTo>
                  <a:lnTo>
                    <a:pt x="367" y="4861"/>
                  </a:lnTo>
                  <a:lnTo>
                    <a:pt x="367" y="5384"/>
                  </a:lnTo>
                  <a:lnTo>
                    <a:pt x="263" y="5854"/>
                  </a:lnTo>
                  <a:lnTo>
                    <a:pt x="263" y="6273"/>
                  </a:lnTo>
                  <a:lnTo>
                    <a:pt x="158" y="6847"/>
                  </a:lnTo>
                  <a:lnTo>
                    <a:pt x="158" y="7422"/>
                  </a:lnTo>
                  <a:lnTo>
                    <a:pt x="158" y="7945"/>
                  </a:lnTo>
                  <a:lnTo>
                    <a:pt x="106" y="8415"/>
                  </a:lnTo>
                  <a:lnTo>
                    <a:pt x="106" y="9043"/>
                  </a:lnTo>
                  <a:lnTo>
                    <a:pt x="106" y="9618"/>
                  </a:lnTo>
                  <a:lnTo>
                    <a:pt x="106" y="10140"/>
                  </a:lnTo>
                  <a:lnTo>
                    <a:pt x="106" y="10820"/>
                  </a:lnTo>
                  <a:lnTo>
                    <a:pt x="106" y="11342"/>
                  </a:lnTo>
                  <a:lnTo>
                    <a:pt x="106" y="11969"/>
                  </a:lnTo>
                  <a:lnTo>
                    <a:pt x="1" y="12597"/>
                  </a:lnTo>
                  <a:lnTo>
                    <a:pt x="1" y="13119"/>
                  </a:lnTo>
                  <a:lnTo>
                    <a:pt x="1" y="13746"/>
                  </a:lnTo>
                  <a:lnTo>
                    <a:pt x="1" y="14426"/>
                  </a:lnTo>
                  <a:lnTo>
                    <a:pt x="1" y="14844"/>
                  </a:lnTo>
                  <a:lnTo>
                    <a:pt x="1" y="15576"/>
                  </a:lnTo>
                  <a:lnTo>
                    <a:pt x="1" y="16151"/>
                  </a:lnTo>
                  <a:lnTo>
                    <a:pt x="1" y="16778"/>
                  </a:lnTo>
                  <a:lnTo>
                    <a:pt x="1" y="17300"/>
                  </a:lnTo>
                  <a:lnTo>
                    <a:pt x="1" y="17928"/>
                  </a:lnTo>
                  <a:lnTo>
                    <a:pt x="106" y="18398"/>
                  </a:lnTo>
                  <a:lnTo>
                    <a:pt x="106" y="19130"/>
                  </a:lnTo>
                  <a:lnTo>
                    <a:pt x="106" y="19600"/>
                  </a:lnTo>
                  <a:lnTo>
                    <a:pt x="106" y="20280"/>
                  </a:lnTo>
                  <a:lnTo>
                    <a:pt x="158" y="20698"/>
                  </a:lnTo>
                  <a:lnTo>
                    <a:pt x="158" y="21325"/>
                  </a:lnTo>
                  <a:lnTo>
                    <a:pt x="158" y="21847"/>
                  </a:lnTo>
                  <a:lnTo>
                    <a:pt x="263" y="22422"/>
                  </a:lnTo>
                  <a:lnTo>
                    <a:pt x="263" y="22893"/>
                  </a:lnTo>
                  <a:lnTo>
                    <a:pt x="367" y="23415"/>
                  </a:lnTo>
                  <a:lnTo>
                    <a:pt x="367" y="23781"/>
                  </a:lnTo>
                  <a:lnTo>
                    <a:pt x="367" y="24356"/>
                  </a:lnTo>
                  <a:lnTo>
                    <a:pt x="420" y="24774"/>
                  </a:lnTo>
                  <a:lnTo>
                    <a:pt x="524" y="25192"/>
                  </a:lnTo>
                  <a:lnTo>
                    <a:pt x="524" y="25611"/>
                  </a:lnTo>
                  <a:lnTo>
                    <a:pt x="524" y="25976"/>
                  </a:lnTo>
                  <a:lnTo>
                    <a:pt x="524" y="26342"/>
                  </a:lnTo>
                  <a:lnTo>
                    <a:pt x="629" y="26760"/>
                  </a:lnTo>
                  <a:lnTo>
                    <a:pt x="681" y="27074"/>
                  </a:lnTo>
                  <a:lnTo>
                    <a:pt x="681" y="27335"/>
                  </a:lnTo>
                  <a:lnTo>
                    <a:pt x="838" y="27597"/>
                  </a:lnTo>
                  <a:lnTo>
                    <a:pt x="891" y="27962"/>
                  </a:lnTo>
                  <a:lnTo>
                    <a:pt x="995" y="28172"/>
                  </a:lnTo>
                  <a:lnTo>
                    <a:pt x="995" y="28433"/>
                  </a:lnTo>
                  <a:lnTo>
                    <a:pt x="995" y="28746"/>
                  </a:lnTo>
                  <a:lnTo>
                    <a:pt x="1152" y="28903"/>
                  </a:lnTo>
                  <a:lnTo>
                    <a:pt x="1152" y="29060"/>
                  </a:lnTo>
                  <a:lnTo>
                    <a:pt x="1205" y="29426"/>
                  </a:lnTo>
                  <a:lnTo>
                    <a:pt x="1362" y="29583"/>
                  </a:lnTo>
                  <a:lnTo>
                    <a:pt x="1414" y="29949"/>
                  </a:lnTo>
                  <a:lnTo>
                    <a:pt x="1571" y="30053"/>
                  </a:lnTo>
                  <a:lnTo>
                    <a:pt x="1623" y="30314"/>
                  </a:lnTo>
                  <a:lnTo>
                    <a:pt x="1623" y="30523"/>
                  </a:lnTo>
                  <a:lnTo>
                    <a:pt x="1833" y="30785"/>
                  </a:lnTo>
                  <a:lnTo>
                    <a:pt x="1833" y="31046"/>
                  </a:lnTo>
                  <a:lnTo>
                    <a:pt x="1990" y="31255"/>
                  </a:lnTo>
                  <a:lnTo>
                    <a:pt x="2094" y="31516"/>
                  </a:lnTo>
                  <a:lnTo>
                    <a:pt x="2251" y="31778"/>
                  </a:lnTo>
                  <a:lnTo>
                    <a:pt x="2356" y="31987"/>
                  </a:lnTo>
                  <a:lnTo>
                    <a:pt x="2408" y="32144"/>
                  </a:lnTo>
                  <a:lnTo>
                    <a:pt x="2618" y="32353"/>
                  </a:lnTo>
                  <a:lnTo>
                    <a:pt x="2722" y="32614"/>
                  </a:lnTo>
                  <a:lnTo>
                    <a:pt x="2775" y="32823"/>
                  </a:lnTo>
                  <a:lnTo>
                    <a:pt x="2984" y="33084"/>
                  </a:lnTo>
                  <a:lnTo>
                    <a:pt x="3089" y="33241"/>
                  </a:lnTo>
                  <a:lnTo>
                    <a:pt x="3246" y="33555"/>
                  </a:lnTo>
                  <a:lnTo>
                    <a:pt x="3403" y="33659"/>
                  </a:lnTo>
                  <a:lnTo>
                    <a:pt x="3560" y="33868"/>
                  </a:lnTo>
                  <a:lnTo>
                    <a:pt x="3769" y="34182"/>
                  </a:lnTo>
                  <a:lnTo>
                    <a:pt x="3874" y="34339"/>
                  </a:lnTo>
                  <a:lnTo>
                    <a:pt x="4083" y="34652"/>
                  </a:lnTo>
                  <a:lnTo>
                    <a:pt x="4292" y="34861"/>
                  </a:lnTo>
                  <a:lnTo>
                    <a:pt x="4449" y="35070"/>
                  </a:lnTo>
                  <a:lnTo>
                    <a:pt x="4606" y="35332"/>
                  </a:lnTo>
                  <a:lnTo>
                    <a:pt x="4763" y="35541"/>
                  </a:lnTo>
                  <a:lnTo>
                    <a:pt x="4868" y="35750"/>
                  </a:lnTo>
                  <a:lnTo>
                    <a:pt x="5182" y="35854"/>
                  </a:lnTo>
                  <a:lnTo>
                    <a:pt x="5287" y="36168"/>
                  </a:lnTo>
                  <a:lnTo>
                    <a:pt x="5444" y="36325"/>
                  </a:lnTo>
                  <a:lnTo>
                    <a:pt x="5601" y="36534"/>
                  </a:lnTo>
                  <a:lnTo>
                    <a:pt x="5915" y="36795"/>
                  </a:lnTo>
                  <a:lnTo>
                    <a:pt x="6176" y="37004"/>
                  </a:lnTo>
                  <a:lnTo>
                    <a:pt x="6333" y="37213"/>
                  </a:lnTo>
                  <a:lnTo>
                    <a:pt x="6490" y="37422"/>
                  </a:lnTo>
                  <a:lnTo>
                    <a:pt x="6700" y="37631"/>
                  </a:lnTo>
                  <a:lnTo>
                    <a:pt x="6961" y="37841"/>
                  </a:lnTo>
                  <a:lnTo>
                    <a:pt x="7171" y="37997"/>
                  </a:lnTo>
                  <a:lnTo>
                    <a:pt x="7485" y="38259"/>
                  </a:lnTo>
                  <a:lnTo>
                    <a:pt x="7642" y="38415"/>
                  </a:lnTo>
                  <a:lnTo>
                    <a:pt x="7903" y="38625"/>
                  </a:lnTo>
                  <a:lnTo>
                    <a:pt x="8060" y="38886"/>
                  </a:lnTo>
                  <a:lnTo>
                    <a:pt x="8374" y="39095"/>
                  </a:lnTo>
                  <a:lnTo>
                    <a:pt x="8636" y="39252"/>
                  </a:lnTo>
                  <a:lnTo>
                    <a:pt x="8898" y="39408"/>
                  </a:lnTo>
                  <a:lnTo>
                    <a:pt x="9055" y="39618"/>
                  </a:lnTo>
                  <a:lnTo>
                    <a:pt x="9369" y="39827"/>
                  </a:lnTo>
                  <a:lnTo>
                    <a:pt x="9578" y="40088"/>
                  </a:lnTo>
                  <a:lnTo>
                    <a:pt x="9892" y="40402"/>
                  </a:lnTo>
                  <a:lnTo>
                    <a:pt x="10154" y="40558"/>
                  </a:lnTo>
                  <a:lnTo>
                    <a:pt x="10415" y="40715"/>
                  </a:lnTo>
                  <a:lnTo>
                    <a:pt x="10729" y="40924"/>
                  </a:lnTo>
                  <a:lnTo>
                    <a:pt x="11043" y="41081"/>
                  </a:lnTo>
                  <a:lnTo>
                    <a:pt x="11253" y="41290"/>
                  </a:lnTo>
                  <a:lnTo>
                    <a:pt x="11567" y="41395"/>
                  </a:lnTo>
                  <a:lnTo>
                    <a:pt x="11881" y="41604"/>
                  </a:lnTo>
                  <a:lnTo>
                    <a:pt x="12195" y="41813"/>
                  </a:lnTo>
                  <a:lnTo>
                    <a:pt x="12456" y="42074"/>
                  </a:lnTo>
                  <a:lnTo>
                    <a:pt x="12770" y="42283"/>
                  </a:lnTo>
                  <a:lnTo>
                    <a:pt x="13084" y="42440"/>
                  </a:lnTo>
                  <a:lnTo>
                    <a:pt x="13346" y="42597"/>
                  </a:lnTo>
                  <a:lnTo>
                    <a:pt x="13660" y="42806"/>
                  </a:lnTo>
                  <a:lnTo>
                    <a:pt x="14079" y="43015"/>
                  </a:lnTo>
                  <a:lnTo>
                    <a:pt x="14393" y="43119"/>
                  </a:lnTo>
                  <a:lnTo>
                    <a:pt x="14759" y="43485"/>
                  </a:lnTo>
                  <a:lnTo>
                    <a:pt x="15125" y="43537"/>
                  </a:lnTo>
                  <a:lnTo>
                    <a:pt x="15439" y="43746"/>
                  </a:lnTo>
                  <a:lnTo>
                    <a:pt x="15858" y="43903"/>
                  </a:lnTo>
                  <a:lnTo>
                    <a:pt x="16277" y="44165"/>
                  </a:lnTo>
                  <a:lnTo>
                    <a:pt x="16643" y="44321"/>
                  </a:lnTo>
                  <a:lnTo>
                    <a:pt x="17114" y="44530"/>
                  </a:lnTo>
                  <a:lnTo>
                    <a:pt x="17480" y="44739"/>
                  </a:lnTo>
                  <a:lnTo>
                    <a:pt x="17899" y="44949"/>
                  </a:lnTo>
                  <a:lnTo>
                    <a:pt x="18318" y="45105"/>
                  </a:lnTo>
                  <a:lnTo>
                    <a:pt x="18736" y="45262"/>
                  </a:lnTo>
                  <a:lnTo>
                    <a:pt x="19207" y="45471"/>
                  </a:lnTo>
                  <a:lnTo>
                    <a:pt x="19731" y="45680"/>
                  </a:lnTo>
                  <a:lnTo>
                    <a:pt x="20202" y="45785"/>
                  </a:lnTo>
                  <a:lnTo>
                    <a:pt x="20620" y="45994"/>
                  </a:lnTo>
                  <a:lnTo>
                    <a:pt x="21039" y="46203"/>
                  </a:lnTo>
                  <a:lnTo>
                    <a:pt x="21667" y="46360"/>
                  </a:lnTo>
                  <a:lnTo>
                    <a:pt x="22138" y="46516"/>
                  </a:lnTo>
                  <a:lnTo>
                    <a:pt x="22557" y="46673"/>
                  </a:lnTo>
                  <a:lnTo>
                    <a:pt x="23132" y="46830"/>
                  </a:lnTo>
                  <a:lnTo>
                    <a:pt x="23656" y="46987"/>
                  </a:lnTo>
                  <a:lnTo>
                    <a:pt x="24179" y="47196"/>
                  </a:lnTo>
                  <a:lnTo>
                    <a:pt x="24650" y="47248"/>
                  </a:lnTo>
                  <a:lnTo>
                    <a:pt x="25173" y="47457"/>
                  </a:lnTo>
                  <a:lnTo>
                    <a:pt x="25854" y="47666"/>
                  </a:lnTo>
                  <a:lnTo>
                    <a:pt x="26325" y="47719"/>
                  </a:lnTo>
                  <a:lnTo>
                    <a:pt x="26953" y="47875"/>
                  </a:lnTo>
                  <a:lnTo>
                    <a:pt x="27528" y="47875"/>
                  </a:lnTo>
                  <a:lnTo>
                    <a:pt x="27999" y="48084"/>
                  </a:lnTo>
                  <a:lnTo>
                    <a:pt x="28523" y="48293"/>
                  </a:lnTo>
                  <a:lnTo>
                    <a:pt x="29203" y="48293"/>
                  </a:lnTo>
                  <a:lnTo>
                    <a:pt x="29883" y="48398"/>
                  </a:lnTo>
                  <a:lnTo>
                    <a:pt x="30459" y="48450"/>
                  </a:lnTo>
                  <a:lnTo>
                    <a:pt x="31035" y="48555"/>
                  </a:lnTo>
                  <a:lnTo>
                    <a:pt x="31663" y="48659"/>
                  </a:lnTo>
                  <a:lnTo>
                    <a:pt x="32291" y="48712"/>
                  </a:lnTo>
                  <a:lnTo>
                    <a:pt x="32919" y="48712"/>
                  </a:lnTo>
                  <a:lnTo>
                    <a:pt x="33599" y="48868"/>
                  </a:lnTo>
                  <a:lnTo>
                    <a:pt x="34227" y="48921"/>
                  </a:lnTo>
                  <a:lnTo>
                    <a:pt x="34855" y="48921"/>
                  </a:lnTo>
                  <a:lnTo>
                    <a:pt x="35692" y="48921"/>
                  </a:lnTo>
                  <a:lnTo>
                    <a:pt x="36216" y="48921"/>
                  </a:lnTo>
                  <a:lnTo>
                    <a:pt x="36948" y="48921"/>
                  </a:lnTo>
                  <a:lnTo>
                    <a:pt x="37576" y="48921"/>
                  </a:lnTo>
                  <a:lnTo>
                    <a:pt x="38309" y="48921"/>
                  </a:lnTo>
                  <a:lnTo>
                    <a:pt x="38937" y="48921"/>
                  </a:lnTo>
                  <a:lnTo>
                    <a:pt x="39670" y="48921"/>
                  </a:lnTo>
                  <a:lnTo>
                    <a:pt x="40402" y="48921"/>
                  </a:lnTo>
                  <a:lnTo>
                    <a:pt x="41240" y="48921"/>
                  </a:lnTo>
                  <a:lnTo>
                    <a:pt x="41972" y="48868"/>
                  </a:lnTo>
                  <a:lnTo>
                    <a:pt x="42600" y="48712"/>
                  </a:lnTo>
                  <a:lnTo>
                    <a:pt x="43438" y="48659"/>
                  </a:lnTo>
                  <a:lnTo>
                    <a:pt x="44170" y="48555"/>
                  </a:lnTo>
                  <a:lnTo>
                    <a:pt x="44851" y="48450"/>
                  </a:lnTo>
                  <a:lnTo>
                    <a:pt x="45688" y="48398"/>
                  </a:lnTo>
                  <a:lnTo>
                    <a:pt x="46368" y="48293"/>
                  </a:lnTo>
                  <a:lnTo>
                    <a:pt x="47205" y="48189"/>
                  </a:lnTo>
                  <a:lnTo>
                    <a:pt x="47938" y="47875"/>
                  </a:lnTo>
                  <a:lnTo>
                    <a:pt x="48671" y="47719"/>
                  </a:lnTo>
                  <a:lnTo>
                    <a:pt x="49403" y="47666"/>
                  </a:lnTo>
                  <a:lnTo>
                    <a:pt x="50136" y="47457"/>
                  </a:lnTo>
                  <a:lnTo>
                    <a:pt x="50869" y="47248"/>
                  </a:lnTo>
                  <a:lnTo>
                    <a:pt x="51497" y="47091"/>
                  </a:lnTo>
                  <a:lnTo>
                    <a:pt x="52177" y="46987"/>
                  </a:lnTo>
                  <a:lnTo>
                    <a:pt x="52857" y="46830"/>
                  </a:lnTo>
                  <a:lnTo>
                    <a:pt x="53433" y="46673"/>
                  </a:lnTo>
                  <a:lnTo>
                    <a:pt x="54061" y="46360"/>
                  </a:lnTo>
                  <a:lnTo>
                    <a:pt x="54689" y="46203"/>
                  </a:lnTo>
                  <a:lnTo>
                    <a:pt x="55369" y="45994"/>
                  </a:lnTo>
                  <a:lnTo>
                    <a:pt x="55788" y="45785"/>
                  </a:lnTo>
                  <a:lnTo>
                    <a:pt x="56416" y="45523"/>
                  </a:lnTo>
                  <a:lnTo>
                    <a:pt x="56992" y="45314"/>
                  </a:lnTo>
                  <a:lnTo>
                    <a:pt x="57463" y="45210"/>
                  </a:lnTo>
                  <a:lnTo>
                    <a:pt x="57986" y="44949"/>
                  </a:lnTo>
                  <a:lnTo>
                    <a:pt x="58457" y="44739"/>
                  </a:lnTo>
                  <a:lnTo>
                    <a:pt x="58928" y="44530"/>
                  </a:lnTo>
                  <a:lnTo>
                    <a:pt x="59294" y="44269"/>
                  </a:lnTo>
                  <a:lnTo>
                    <a:pt x="59765" y="44008"/>
                  </a:lnTo>
                  <a:lnTo>
                    <a:pt x="60236" y="43799"/>
                  </a:lnTo>
                  <a:lnTo>
                    <a:pt x="60707" y="43537"/>
                  </a:lnTo>
                  <a:lnTo>
                    <a:pt x="61178" y="43328"/>
                  </a:lnTo>
                  <a:lnTo>
                    <a:pt x="61492" y="43119"/>
                  </a:lnTo>
                  <a:lnTo>
                    <a:pt x="61859" y="42806"/>
                  </a:lnTo>
                  <a:lnTo>
                    <a:pt x="62225" y="42597"/>
                  </a:lnTo>
                  <a:lnTo>
                    <a:pt x="62696" y="42440"/>
                  </a:lnTo>
                  <a:lnTo>
                    <a:pt x="63062" y="42074"/>
                  </a:lnTo>
                  <a:lnTo>
                    <a:pt x="63324" y="41813"/>
                  </a:lnTo>
                  <a:lnTo>
                    <a:pt x="63743" y="41604"/>
                  </a:lnTo>
                  <a:lnTo>
                    <a:pt x="64004" y="41395"/>
                  </a:lnTo>
                  <a:lnTo>
                    <a:pt x="64371" y="41185"/>
                  </a:lnTo>
                  <a:lnTo>
                    <a:pt x="64737" y="40924"/>
                  </a:lnTo>
                  <a:lnTo>
                    <a:pt x="64999" y="40715"/>
                  </a:lnTo>
                  <a:lnTo>
                    <a:pt x="65208" y="40454"/>
                  </a:lnTo>
                  <a:lnTo>
                    <a:pt x="65417" y="40192"/>
                  </a:lnTo>
                  <a:lnTo>
                    <a:pt x="65731" y="39931"/>
                  </a:lnTo>
                  <a:lnTo>
                    <a:pt x="65993" y="39618"/>
                  </a:lnTo>
                  <a:lnTo>
                    <a:pt x="66255" y="39408"/>
                  </a:lnTo>
                  <a:lnTo>
                    <a:pt x="66464" y="39095"/>
                  </a:lnTo>
                  <a:lnTo>
                    <a:pt x="66621" y="38886"/>
                  </a:lnTo>
                  <a:lnTo>
                    <a:pt x="66935" y="38625"/>
                  </a:lnTo>
                  <a:lnTo>
                    <a:pt x="67040" y="38415"/>
                  </a:lnTo>
                  <a:lnTo>
                    <a:pt x="67249" y="38206"/>
                  </a:lnTo>
                  <a:lnTo>
                    <a:pt x="67458" y="37893"/>
                  </a:lnTo>
                  <a:lnTo>
                    <a:pt x="67720" y="37736"/>
                  </a:lnTo>
                  <a:lnTo>
                    <a:pt x="67929" y="37422"/>
                  </a:lnTo>
                  <a:lnTo>
                    <a:pt x="68086" y="37266"/>
                  </a:lnTo>
                  <a:lnTo>
                    <a:pt x="68243" y="37057"/>
                  </a:lnTo>
                  <a:lnTo>
                    <a:pt x="68453" y="36795"/>
                  </a:lnTo>
                  <a:lnTo>
                    <a:pt x="68557" y="36638"/>
                  </a:lnTo>
                  <a:lnTo>
                    <a:pt x="68714" y="36325"/>
                  </a:lnTo>
                  <a:lnTo>
                    <a:pt x="68924" y="36168"/>
                  </a:lnTo>
                  <a:lnTo>
                    <a:pt x="68976" y="35854"/>
                  </a:lnTo>
                  <a:lnTo>
                    <a:pt x="69133" y="35750"/>
                  </a:lnTo>
                  <a:lnTo>
                    <a:pt x="69238" y="35541"/>
                  </a:lnTo>
                  <a:lnTo>
                    <a:pt x="69342" y="35332"/>
                  </a:lnTo>
                  <a:lnTo>
                    <a:pt x="69552" y="35070"/>
                  </a:lnTo>
                  <a:lnTo>
                    <a:pt x="69656" y="35018"/>
                  </a:lnTo>
                  <a:lnTo>
                    <a:pt x="69709" y="34809"/>
                  </a:lnTo>
                  <a:lnTo>
                    <a:pt x="69813" y="34652"/>
                  </a:lnTo>
                  <a:lnTo>
                    <a:pt x="69970" y="34443"/>
                  </a:lnTo>
                  <a:lnTo>
                    <a:pt x="70127" y="34339"/>
                  </a:lnTo>
                  <a:lnTo>
                    <a:pt x="70127" y="34077"/>
                  </a:lnTo>
                  <a:lnTo>
                    <a:pt x="70337" y="33868"/>
                  </a:lnTo>
                  <a:lnTo>
                    <a:pt x="70337" y="33659"/>
                  </a:lnTo>
                  <a:lnTo>
                    <a:pt x="70546" y="33450"/>
                  </a:lnTo>
                  <a:lnTo>
                    <a:pt x="70546" y="32980"/>
                  </a:lnTo>
                  <a:lnTo>
                    <a:pt x="70703" y="32823"/>
                  </a:lnTo>
                  <a:lnTo>
                    <a:pt x="70808" y="32353"/>
                  </a:lnTo>
                  <a:lnTo>
                    <a:pt x="70912" y="31987"/>
                  </a:lnTo>
                  <a:lnTo>
                    <a:pt x="71017" y="31621"/>
                  </a:lnTo>
                  <a:lnTo>
                    <a:pt x="71069" y="31255"/>
                  </a:lnTo>
                  <a:lnTo>
                    <a:pt x="71174" y="30785"/>
                  </a:lnTo>
                  <a:lnTo>
                    <a:pt x="71279" y="30314"/>
                  </a:lnTo>
                  <a:lnTo>
                    <a:pt x="71331" y="29949"/>
                  </a:lnTo>
                  <a:lnTo>
                    <a:pt x="71436" y="29426"/>
                  </a:lnTo>
                  <a:lnTo>
                    <a:pt x="71540" y="28903"/>
                  </a:lnTo>
                  <a:lnTo>
                    <a:pt x="71645" y="28381"/>
                  </a:lnTo>
                  <a:lnTo>
                    <a:pt x="71750" y="27806"/>
                  </a:lnTo>
                  <a:lnTo>
                    <a:pt x="71802" y="27335"/>
                  </a:lnTo>
                  <a:lnTo>
                    <a:pt x="71854" y="26708"/>
                  </a:lnTo>
                  <a:lnTo>
                    <a:pt x="72011" y="26185"/>
                  </a:lnTo>
                  <a:lnTo>
                    <a:pt x="72064" y="25506"/>
                  </a:lnTo>
                  <a:lnTo>
                    <a:pt x="72273" y="25088"/>
                  </a:lnTo>
                  <a:lnTo>
                    <a:pt x="72273" y="24356"/>
                  </a:lnTo>
                  <a:lnTo>
                    <a:pt x="72482" y="23781"/>
                  </a:lnTo>
                  <a:lnTo>
                    <a:pt x="72482" y="23154"/>
                  </a:lnTo>
                  <a:lnTo>
                    <a:pt x="72482" y="22579"/>
                  </a:lnTo>
                  <a:lnTo>
                    <a:pt x="72535" y="22004"/>
                  </a:lnTo>
                  <a:lnTo>
                    <a:pt x="72639" y="21325"/>
                  </a:lnTo>
                  <a:lnTo>
                    <a:pt x="72744" y="20698"/>
                  </a:lnTo>
                  <a:lnTo>
                    <a:pt x="72796" y="20070"/>
                  </a:lnTo>
                  <a:lnTo>
                    <a:pt x="72796" y="19496"/>
                  </a:lnTo>
                  <a:lnTo>
                    <a:pt x="72901" y="18921"/>
                  </a:lnTo>
                  <a:lnTo>
                    <a:pt x="72901" y="18241"/>
                  </a:lnTo>
                  <a:lnTo>
                    <a:pt x="73006" y="17614"/>
                  </a:lnTo>
                  <a:lnTo>
                    <a:pt x="73006" y="17039"/>
                  </a:lnTo>
                  <a:lnTo>
                    <a:pt x="73058" y="16412"/>
                  </a:lnTo>
                  <a:lnTo>
                    <a:pt x="73058" y="15889"/>
                  </a:lnTo>
                  <a:lnTo>
                    <a:pt x="73058" y="15210"/>
                  </a:lnTo>
                  <a:lnTo>
                    <a:pt x="73215" y="14687"/>
                  </a:lnTo>
                  <a:lnTo>
                    <a:pt x="73215" y="14060"/>
                  </a:lnTo>
                  <a:lnTo>
                    <a:pt x="73215" y="13590"/>
                  </a:lnTo>
                  <a:lnTo>
                    <a:pt x="73267" y="12962"/>
                  </a:lnTo>
                  <a:lnTo>
                    <a:pt x="73267" y="12388"/>
                  </a:lnTo>
                  <a:lnTo>
                    <a:pt x="73267" y="11969"/>
                  </a:lnTo>
                  <a:lnTo>
                    <a:pt x="73267" y="11395"/>
                  </a:lnTo>
                  <a:lnTo>
                    <a:pt x="73267" y="10872"/>
                  </a:lnTo>
                  <a:lnTo>
                    <a:pt x="73267" y="10454"/>
                  </a:lnTo>
                  <a:lnTo>
                    <a:pt x="73267" y="10036"/>
                  </a:lnTo>
                  <a:lnTo>
                    <a:pt x="73215" y="9618"/>
                  </a:lnTo>
                  <a:lnTo>
                    <a:pt x="73215" y="9147"/>
                  </a:lnTo>
                  <a:lnTo>
                    <a:pt x="73215" y="8781"/>
                  </a:lnTo>
                  <a:lnTo>
                    <a:pt x="73215" y="8415"/>
                  </a:lnTo>
                  <a:lnTo>
                    <a:pt x="73058" y="8154"/>
                  </a:lnTo>
                  <a:lnTo>
                    <a:pt x="73058" y="7684"/>
                  </a:lnTo>
                  <a:lnTo>
                    <a:pt x="73006" y="7475"/>
                  </a:lnTo>
                  <a:lnTo>
                    <a:pt x="73006" y="7109"/>
                  </a:lnTo>
                  <a:lnTo>
                    <a:pt x="72901" y="6952"/>
                  </a:lnTo>
                  <a:lnTo>
                    <a:pt x="72796" y="6691"/>
                  </a:lnTo>
                  <a:lnTo>
                    <a:pt x="72744" y="6482"/>
                  </a:lnTo>
                  <a:lnTo>
                    <a:pt x="72639" y="6377"/>
                  </a:lnTo>
                  <a:lnTo>
                    <a:pt x="72482" y="6273"/>
                  </a:lnTo>
                  <a:lnTo>
                    <a:pt x="72325" y="6116"/>
                  </a:lnTo>
                  <a:lnTo>
                    <a:pt x="72064" y="6116"/>
                  </a:lnTo>
                  <a:lnTo>
                    <a:pt x="71854" y="6273"/>
                  </a:lnTo>
                  <a:lnTo>
                    <a:pt x="71645" y="6273"/>
                  </a:lnTo>
                  <a:lnTo>
                    <a:pt x="71540" y="6377"/>
                  </a:lnTo>
                  <a:lnTo>
                    <a:pt x="71331" y="6482"/>
                  </a:lnTo>
                  <a:lnTo>
                    <a:pt x="71279" y="6691"/>
                  </a:lnTo>
                  <a:lnTo>
                    <a:pt x="71069" y="6952"/>
                  </a:lnTo>
                  <a:lnTo>
                    <a:pt x="71017" y="7109"/>
                  </a:lnTo>
                  <a:lnTo>
                    <a:pt x="70912" y="7475"/>
                  </a:lnTo>
                  <a:lnTo>
                    <a:pt x="70808" y="7684"/>
                  </a:lnTo>
                  <a:lnTo>
                    <a:pt x="70703" y="7841"/>
                  </a:lnTo>
                  <a:lnTo>
                    <a:pt x="70651" y="8050"/>
                  </a:lnTo>
                  <a:lnTo>
                    <a:pt x="70546" y="8154"/>
                  </a:lnTo>
                  <a:lnTo>
                    <a:pt x="70546" y="8415"/>
                  </a:lnTo>
                  <a:lnTo>
                    <a:pt x="70546" y="8468"/>
                  </a:lnTo>
                  <a:lnTo>
                    <a:pt x="70441" y="8677"/>
                  </a:lnTo>
                  <a:lnTo>
                    <a:pt x="70337" y="8886"/>
                  </a:lnTo>
                  <a:lnTo>
                    <a:pt x="70337" y="9043"/>
                  </a:lnTo>
                  <a:lnTo>
                    <a:pt x="70127" y="9356"/>
                  </a:lnTo>
                  <a:lnTo>
                    <a:pt x="70127" y="9461"/>
                  </a:lnTo>
                  <a:lnTo>
                    <a:pt x="70127" y="9670"/>
                  </a:lnTo>
                  <a:lnTo>
                    <a:pt x="69970" y="9931"/>
                  </a:lnTo>
                  <a:lnTo>
                    <a:pt x="69918" y="10140"/>
                  </a:lnTo>
                  <a:lnTo>
                    <a:pt x="69813" y="10349"/>
                  </a:lnTo>
                  <a:lnTo>
                    <a:pt x="69709" y="10454"/>
                  </a:lnTo>
                  <a:lnTo>
                    <a:pt x="69656" y="10820"/>
                  </a:lnTo>
                  <a:lnTo>
                    <a:pt x="69552" y="10976"/>
                  </a:lnTo>
                  <a:lnTo>
                    <a:pt x="69342" y="11238"/>
                  </a:lnTo>
                  <a:lnTo>
                    <a:pt x="69342" y="11499"/>
                  </a:lnTo>
                  <a:lnTo>
                    <a:pt x="69133" y="11656"/>
                  </a:lnTo>
                  <a:lnTo>
                    <a:pt x="69133" y="11969"/>
                  </a:lnTo>
                  <a:lnTo>
                    <a:pt x="68924" y="12126"/>
                  </a:lnTo>
                  <a:lnTo>
                    <a:pt x="68819" y="12388"/>
                  </a:lnTo>
                  <a:lnTo>
                    <a:pt x="68714" y="12649"/>
                  </a:lnTo>
                  <a:lnTo>
                    <a:pt x="68557" y="12962"/>
                  </a:lnTo>
                  <a:lnTo>
                    <a:pt x="68348" y="13224"/>
                  </a:lnTo>
                  <a:lnTo>
                    <a:pt x="68243" y="13537"/>
                  </a:lnTo>
                  <a:lnTo>
                    <a:pt x="68086" y="13746"/>
                  </a:lnTo>
                  <a:lnTo>
                    <a:pt x="67772" y="14060"/>
                  </a:lnTo>
                  <a:lnTo>
                    <a:pt x="67720" y="14217"/>
                  </a:lnTo>
                  <a:lnTo>
                    <a:pt x="67458" y="14426"/>
                  </a:lnTo>
                  <a:lnTo>
                    <a:pt x="67249" y="14739"/>
                  </a:lnTo>
                  <a:lnTo>
                    <a:pt x="67040" y="15053"/>
                  </a:lnTo>
                  <a:lnTo>
                    <a:pt x="66778" y="15314"/>
                  </a:lnTo>
                  <a:lnTo>
                    <a:pt x="66621" y="15576"/>
                  </a:lnTo>
                  <a:lnTo>
                    <a:pt x="66359" y="15889"/>
                  </a:lnTo>
                  <a:lnTo>
                    <a:pt x="66045" y="16151"/>
                  </a:lnTo>
                  <a:lnTo>
                    <a:pt x="65784" y="16307"/>
                  </a:lnTo>
                  <a:lnTo>
                    <a:pt x="65574" y="16621"/>
                  </a:lnTo>
                  <a:lnTo>
                    <a:pt x="65365" y="16882"/>
                  </a:lnTo>
                  <a:lnTo>
                    <a:pt x="64999" y="17248"/>
                  </a:lnTo>
                  <a:lnTo>
                    <a:pt x="64737" y="17510"/>
                  </a:lnTo>
                  <a:lnTo>
                    <a:pt x="64423" y="17771"/>
                  </a:lnTo>
                  <a:lnTo>
                    <a:pt x="64057" y="17928"/>
                  </a:lnTo>
                  <a:lnTo>
                    <a:pt x="63743" y="18241"/>
                  </a:lnTo>
                  <a:lnTo>
                    <a:pt x="63324" y="18503"/>
                  </a:lnTo>
                  <a:lnTo>
                    <a:pt x="63062" y="18816"/>
                  </a:lnTo>
                  <a:lnTo>
                    <a:pt x="62644" y="19077"/>
                  </a:lnTo>
                  <a:lnTo>
                    <a:pt x="62225" y="19287"/>
                  </a:lnTo>
                  <a:lnTo>
                    <a:pt x="61806" y="19496"/>
                  </a:lnTo>
                  <a:lnTo>
                    <a:pt x="61440" y="19809"/>
                  </a:lnTo>
                  <a:lnTo>
                    <a:pt x="61074" y="20070"/>
                  </a:lnTo>
                  <a:lnTo>
                    <a:pt x="60655" y="20280"/>
                  </a:lnTo>
                  <a:lnTo>
                    <a:pt x="60132" y="20489"/>
                  </a:lnTo>
                  <a:lnTo>
                    <a:pt x="59713" y="20698"/>
                  </a:lnTo>
                  <a:lnTo>
                    <a:pt x="59294" y="21011"/>
                  </a:lnTo>
                  <a:lnTo>
                    <a:pt x="58928" y="21116"/>
                  </a:lnTo>
                  <a:lnTo>
                    <a:pt x="58352" y="21429"/>
                  </a:lnTo>
                  <a:lnTo>
                    <a:pt x="57881" y="21586"/>
                  </a:lnTo>
                  <a:lnTo>
                    <a:pt x="57463" y="21847"/>
                  </a:lnTo>
                  <a:lnTo>
                    <a:pt x="56992" y="22004"/>
                  </a:lnTo>
                  <a:lnTo>
                    <a:pt x="56416" y="22213"/>
                  </a:lnTo>
                  <a:lnTo>
                    <a:pt x="55997" y="22422"/>
                  </a:lnTo>
                  <a:lnTo>
                    <a:pt x="55526" y="22579"/>
                  </a:lnTo>
                  <a:lnTo>
                    <a:pt x="54951" y="22893"/>
                  </a:lnTo>
                  <a:lnTo>
                    <a:pt x="54427" y="23050"/>
                  </a:lnTo>
                  <a:lnTo>
                    <a:pt x="53956" y="23154"/>
                  </a:lnTo>
                  <a:lnTo>
                    <a:pt x="53433" y="23415"/>
                  </a:lnTo>
                  <a:lnTo>
                    <a:pt x="52962" y="23625"/>
                  </a:lnTo>
                  <a:lnTo>
                    <a:pt x="52439" y="23781"/>
                  </a:lnTo>
                  <a:lnTo>
                    <a:pt x="51863" y="23886"/>
                  </a:lnTo>
                  <a:lnTo>
                    <a:pt x="51287" y="24043"/>
                  </a:lnTo>
                  <a:lnTo>
                    <a:pt x="50869" y="24199"/>
                  </a:lnTo>
                  <a:lnTo>
                    <a:pt x="50293" y="24356"/>
                  </a:lnTo>
                  <a:lnTo>
                    <a:pt x="49770" y="24513"/>
                  </a:lnTo>
                  <a:lnTo>
                    <a:pt x="49299" y="24774"/>
                  </a:lnTo>
                  <a:lnTo>
                    <a:pt x="48671" y="24879"/>
                  </a:lnTo>
                  <a:lnTo>
                    <a:pt x="48252" y="24983"/>
                  </a:lnTo>
                  <a:lnTo>
                    <a:pt x="47676" y="25088"/>
                  </a:lnTo>
                  <a:lnTo>
                    <a:pt x="47153" y="25192"/>
                  </a:lnTo>
                  <a:lnTo>
                    <a:pt x="46577" y="25349"/>
                  </a:lnTo>
                  <a:lnTo>
                    <a:pt x="46054" y="25506"/>
                  </a:lnTo>
                  <a:lnTo>
                    <a:pt x="45478" y="25506"/>
                  </a:lnTo>
                  <a:lnTo>
                    <a:pt x="45008" y="25715"/>
                  </a:lnTo>
                  <a:lnTo>
                    <a:pt x="44380" y="25767"/>
                  </a:lnTo>
                  <a:lnTo>
                    <a:pt x="43804" y="25872"/>
                  </a:lnTo>
                  <a:lnTo>
                    <a:pt x="43438" y="25976"/>
                  </a:lnTo>
                  <a:lnTo>
                    <a:pt x="42757" y="26081"/>
                  </a:lnTo>
                  <a:lnTo>
                    <a:pt x="42286" y="26185"/>
                  </a:lnTo>
                  <a:lnTo>
                    <a:pt x="41763" y="26185"/>
                  </a:lnTo>
                  <a:lnTo>
                    <a:pt x="41292" y="26238"/>
                  </a:lnTo>
                  <a:lnTo>
                    <a:pt x="40664" y="26342"/>
                  </a:lnTo>
                  <a:lnTo>
                    <a:pt x="40193" y="26342"/>
                  </a:lnTo>
                  <a:lnTo>
                    <a:pt x="39670" y="26342"/>
                  </a:lnTo>
                  <a:lnTo>
                    <a:pt x="39199" y="26342"/>
                  </a:lnTo>
                  <a:lnTo>
                    <a:pt x="38571" y="26395"/>
                  </a:lnTo>
                  <a:lnTo>
                    <a:pt x="38100" y="26395"/>
                  </a:lnTo>
                  <a:lnTo>
                    <a:pt x="37681" y="26551"/>
                  </a:lnTo>
                  <a:lnTo>
                    <a:pt x="37105" y="26551"/>
                  </a:lnTo>
                  <a:lnTo>
                    <a:pt x="36687" y="26604"/>
                  </a:lnTo>
                  <a:lnTo>
                    <a:pt x="36163" y="26551"/>
                  </a:lnTo>
                  <a:lnTo>
                    <a:pt x="35692" y="26551"/>
                  </a:lnTo>
                  <a:lnTo>
                    <a:pt x="35221" y="26551"/>
                  </a:lnTo>
                  <a:lnTo>
                    <a:pt x="34750" y="26551"/>
                  </a:lnTo>
                  <a:lnTo>
                    <a:pt x="34227" y="26395"/>
                  </a:lnTo>
                  <a:lnTo>
                    <a:pt x="33808" y="26395"/>
                  </a:lnTo>
                  <a:lnTo>
                    <a:pt x="33390" y="26342"/>
                  </a:lnTo>
                  <a:lnTo>
                    <a:pt x="32919" y="26342"/>
                  </a:lnTo>
                  <a:lnTo>
                    <a:pt x="32605" y="26342"/>
                  </a:lnTo>
                  <a:lnTo>
                    <a:pt x="32134" y="26238"/>
                  </a:lnTo>
                  <a:lnTo>
                    <a:pt x="31663" y="26185"/>
                  </a:lnTo>
                  <a:lnTo>
                    <a:pt x="31139" y="26185"/>
                  </a:lnTo>
                  <a:lnTo>
                    <a:pt x="30668" y="26081"/>
                  </a:lnTo>
                  <a:lnTo>
                    <a:pt x="30250" y="25976"/>
                  </a:lnTo>
                  <a:lnTo>
                    <a:pt x="29883" y="25976"/>
                  </a:lnTo>
                  <a:lnTo>
                    <a:pt x="29465" y="25872"/>
                  </a:lnTo>
                  <a:lnTo>
                    <a:pt x="29046" y="25767"/>
                  </a:lnTo>
                  <a:lnTo>
                    <a:pt x="28523" y="25715"/>
                  </a:lnTo>
                  <a:lnTo>
                    <a:pt x="28209" y="25611"/>
                  </a:lnTo>
                  <a:lnTo>
                    <a:pt x="27842" y="25506"/>
                  </a:lnTo>
                  <a:lnTo>
                    <a:pt x="27371" y="25506"/>
                  </a:lnTo>
                  <a:lnTo>
                    <a:pt x="26953" y="25402"/>
                  </a:lnTo>
                  <a:lnTo>
                    <a:pt x="26534" y="25192"/>
                  </a:lnTo>
                  <a:lnTo>
                    <a:pt x="26220" y="25192"/>
                  </a:lnTo>
                  <a:lnTo>
                    <a:pt x="25749" y="25192"/>
                  </a:lnTo>
                  <a:lnTo>
                    <a:pt x="25330" y="25088"/>
                  </a:lnTo>
                  <a:lnTo>
                    <a:pt x="24912" y="24879"/>
                  </a:lnTo>
                  <a:lnTo>
                    <a:pt x="24545" y="24879"/>
                  </a:lnTo>
                  <a:lnTo>
                    <a:pt x="24127" y="24670"/>
                  </a:lnTo>
                  <a:lnTo>
                    <a:pt x="23760" y="24618"/>
                  </a:lnTo>
                  <a:lnTo>
                    <a:pt x="23289" y="24513"/>
                  </a:lnTo>
                  <a:lnTo>
                    <a:pt x="22923" y="24356"/>
                  </a:lnTo>
                  <a:lnTo>
                    <a:pt x="22452" y="24199"/>
                  </a:lnTo>
                  <a:lnTo>
                    <a:pt x="22138" y="24043"/>
                  </a:lnTo>
                  <a:lnTo>
                    <a:pt x="21719" y="23990"/>
                  </a:lnTo>
                  <a:lnTo>
                    <a:pt x="21405" y="23781"/>
                  </a:lnTo>
                  <a:lnTo>
                    <a:pt x="21039" y="23677"/>
                  </a:lnTo>
                  <a:lnTo>
                    <a:pt x="20620" y="23625"/>
                  </a:lnTo>
                  <a:lnTo>
                    <a:pt x="20254" y="23415"/>
                  </a:lnTo>
                  <a:lnTo>
                    <a:pt x="19940" y="23259"/>
                  </a:lnTo>
                  <a:lnTo>
                    <a:pt x="19469" y="23154"/>
                  </a:lnTo>
                  <a:lnTo>
                    <a:pt x="19050" y="22997"/>
                  </a:lnTo>
                  <a:lnTo>
                    <a:pt x="18736" y="22684"/>
                  </a:lnTo>
                  <a:lnTo>
                    <a:pt x="18370" y="22579"/>
                  </a:lnTo>
                  <a:lnTo>
                    <a:pt x="18004" y="22318"/>
                  </a:lnTo>
                  <a:lnTo>
                    <a:pt x="17637" y="22161"/>
                  </a:lnTo>
                  <a:lnTo>
                    <a:pt x="17323" y="22004"/>
                  </a:lnTo>
                  <a:lnTo>
                    <a:pt x="16905" y="21795"/>
                  </a:lnTo>
                  <a:lnTo>
                    <a:pt x="16538" y="21534"/>
                  </a:lnTo>
                  <a:lnTo>
                    <a:pt x="16172" y="21325"/>
                  </a:lnTo>
                  <a:lnTo>
                    <a:pt x="15858" y="21116"/>
                  </a:lnTo>
                  <a:lnTo>
                    <a:pt x="15439" y="20854"/>
                  </a:lnTo>
                  <a:lnTo>
                    <a:pt x="15125" y="20698"/>
                  </a:lnTo>
                  <a:lnTo>
                    <a:pt x="14759" y="20436"/>
                  </a:lnTo>
                  <a:lnTo>
                    <a:pt x="14393" y="20123"/>
                  </a:lnTo>
                  <a:lnTo>
                    <a:pt x="14079" y="19966"/>
                  </a:lnTo>
                  <a:lnTo>
                    <a:pt x="13765" y="19705"/>
                  </a:lnTo>
                  <a:lnTo>
                    <a:pt x="13346" y="19443"/>
                  </a:lnTo>
                  <a:lnTo>
                    <a:pt x="12980" y="19287"/>
                  </a:lnTo>
                  <a:lnTo>
                    <a:pt x="12613" y="18921"/>
                  </a:lnTo>
                  <a:lnTo>
                    <a:pt x="12247" y="18607"/>
                  </a:lnTo>
                  <a:lnTo>
                    <a:pt x="11881" y="18241"/>
                  </a:lnTo>
                  <a:lnTo>
                    <a:pt x="11567" y="17928"/>
                  </a:lnTo>
                  <a:lnTo>
                    <a:pt x="11253" y="17719"/>
                  </a:lnTo>
                  <a:lnTo>
                    <a:pt x="10886" y="17300"/>
                  </a:lnTo>
                  <a:lnTo>
                    <a:pt x="10572" y="17039"/>
                  </a:lnTo>
                  <a:lnTo>
                    <a:pt x="10258" y="16726"/>
                  </a:lnTo>
                  <a:lnTo>
                    <a:pt x="9892" y="16307"/>
                  </a:lnTo>
                  <a:lnTo>
                    <a:pt x="9578" y="15942"/>
                  </a:lnTo>
                  <a:lnTo>
                    <a:pt x="9159" y="15733"/>
                  </a:lnTo>
                  <a:lnTo>
                    <a:pt x="8898" y="15210"/>
                  </a:lnTo>
                  <a:lnTo>
                    <a:pt x="8636" y="14844"/>
                  </a:lnTo>
                  <a:lnTo>
                    <a:pt x="8270" y="14530"/>
                  </a:lnTo>
                  <a:lnTo>
                    <a:pt x="7903" y="14165"/>
                  </a:lnTo>
                  <a:lnTo>
                    <a:pt x="7642" y="13746"/>
                  </a:lnTo>
                  <a:lnTo>
                    <a:pt x="7380" y="13381"/>
                  </a:lnTo>
                  <a:lnTo>
                    <a:pt x="6961" y="12962"/>
                  </a:lnTo>
                  <a:lnTo>
                    <a:pt x="6804" y="12649"/>
                  </a:lnTo>
                  <a:lnTo>
                    <a:pt x="6490" y="12335"/>
                  </a:lnTo>
                  <a:lnTo>
                    <a:pt x="6333" y="11969"/>
                  </a:lnTo>
                  <a:lnTo>
                    <a:pt x="6072" y="11656"/>
                  </a:lnTo>
                  <a:lnTo>
                    <a:pt x="5810" y="11238"/>
                  </a:lnTo>
                  <a:lnTo>
                    <a:pt x="5601" y="10872"/>
                  </a:lnTo>
                  <a:lnTo>
                    <a:pt x="5444" y="10454"/>
                  </a:lnTo>
                  <a:lnTo>
                    <a:pt x="5287" y="10140"/>
                  </a:lnTo>
                  <a:lnTo>
                    <a:pt x="5182" y="9774"/>
                  </a:lnTo>
                  <a:lnTo>
                    <a:pt x="4868" y="9461"/>
                  </a:lnTo>
                  <a:lnTo>
                    <a:pt x="4816" y="9199"/>
                  </a:lnTo>
                  <a:lnTo>
                    <a:pt x="4606" y="8781"/>
                  </a:lnTo>
                  <a:lnTo>
                    <a:pt x="4554" y="8468"/>
                  </a:lnTo>
                  <a:lnTo>
                    <a:pt x="4345" y="8154"/>
                  </a:lnTo>
                  <a:lnTo>
                    <a:pt x="4292" y="7945"/>
                  </a:lnTo>
                  <a:lnTo>
                    <a:pt x="4083" y="7579"/>
                  </a:lnTo>
                  <a:lnTo>
                    <a:pt x="3978" y="7266"/>
                  </a:lnTo>
                  <a:lnTo>
                    <a:pt x="3874" y="6952"/>
                  </a:lnTo>
                  <a:lnTo>
                    <a:pt x="3769" y="6691"/>
                  </a:lnTo>
                  <a:lnTo>
                    <a:pt x="3769" y="6377"/>
                  </a:lnTo>
                  <a:lnTo>
                    <a:pt x="3612" y="6064"/>
                  </a:lnTo>
                  <a:lnTo>
                    <a:pt x="3560" y="5854"/>
                  </a:lnTo>
                  <a:lnTo>
                    <a:pt x="3560" y="5593"/>
                  </a:lnTo>
                  <a:lnTo>
                    <a:pt x="3350" y="5227"/>
                  </a:lnTo>
                  <a:lnTo>
                    <a:pt x="3350" y="4914"/>
                  </a:lnTo>
                  <a:lnTo>
                    <a:pt x="3246" y="4757"/>
                  </a:lnTo>
                  <a:lnTo>
                    <a:pt x="3246" y="4496"/>
                  </a:lnTo>
                  <a:lnTo>
                    <a:pt x="3193" y="4182"/>
                  </a:lnTo>
                  <a:lnTo>
                    <a:pt x="3193" y="3921"/>
                  </a:lnTo>
                  <a:lnTo>
                    <a:pt x="3089" y="3764"/>
                  </a:lnTo>
                  <a:lnTo>
                    <a:pt x="3089" y="3503"/>
                  </a:lnTo>
                  <a:lnTo>
                    <a:pt x="2984" y="3346"/>
                  </a:lnTo>
                  <a:lnTo>
                    <a:pt x="2984" y="3084"/>
                  </a:lnTo>
                  <a:lnTo>
                    <a:pt x="2879" y="2875"/>
                  </a:lnTo>
                  <a:lnTo>
                    <a:pt x="2879" y="2666"/>
                  </a:lnTo>
                  <a:lnTo>
                    <a:pt x="2775" y="2510"/>
                  </a:lnTo>
                  <a:lnTo>
                    <a:pt x="2775" y="2353"/>
                  </a:lnTo>
                  <a:lnTo>
                    <a:pt x="2775" y="2144"/>
                  </a:lnTo>
                  <a:lnTo>
                    <a:pt x="2775" y="1935"/>
                  </a:lnTo>
                  <a:lnTo>
                    <a:pt x="2722" y="1726"/>
                  </a:lnTo>
                  <a:lnTo>
                    <a:pt x="2722" y="1569"/>
                  </a:lnTo>
                  <a:lnTo>
                    <a:pt x="2618" y="1412"/>
                  </a:lnTo>
                  <a:lnTo>
                    <a:pt x="2618" y="1307"/>
                  </a:lnTo>
                  <a:lnTo>
                    <a:pt x="2618" y="942"/>
                  </a:lnTo>
                  <a:lnTo>
                    <a:pt x="2565" y="733"/>
                  </a:lnTo>
                  <a:lnTo>
                    <a:pt x="2408" y="471"/>
                  </a:lnTo>
                  <a:lnTo>
                    <a:pt x="2356" y="419"/>
                  </a:lnTo>
                  <a:lnTo>
                    <a:pt x="2094" y="210"/>
                  </a:lnTo>
                  <a:lnTo>
                    <a:pt x="2094" y="158"/>
                  </a:lnTo>
                  <a:lnTo>
                    <a:pt x="1833" y="1"/>
                  </a:lnTo>
                  <a:lnTo>
                    <a:pt x="1676" y="1"/>
                  </a:lnTo>
                  <a:lnTo>
                    <a:pt x="167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1740075" y="893725"/>
              <a:ext cx="839975" cy="416825"/>
            </a:xfrm>
            <a:custGeom>
              <a:avLst/>
              <a:gdLst/>
              <a:ahLst/>
              <a:cxnLst/>
              <a:rect l="0" t="0" r="0" b="0"/>
              <a:pathLst>
                <a:path w="33599" h="16673" extrusionOk="0">
                  <a:moveTo>
                    <a:pt x="523" y="4286"/>
                  </a:moveTo>
                  <a:lnTo>
                    <a:pt x="314" y="4443"/>
                  </a:lnTo>
                  <a:lnTo>
                    <a:pt x="157" y="4652"/>
                  </a:lnTo>
                  <a:lnTo>
                    <a:pt x="157" y="4861"/>
                  </a:lnTo>
                  <a:lnTo>
                    <a:pt x="52" y="4913"/>
                  </a:lnTo>
                  <a:lnTo>
                    <a:pt x="52" y="5070"/>
                  </a:lnTo>
                  <a:lnTo>
                    <a:pt x="52" y="5383"/>
                  </a:lnTo>
                  <a:lnTo>
                    <a:pt x="0" y="5540"/>
                  </a:lnTo>
                  <a:lnTo>
                    <a:pt x="0" y="5854"/>
                  </a:lnTo>
                  <a:lnTo>
                    <a:pt x="0" y="6063"/>
                  </a:lnTo>
                  <a:lnTo>
                    <a:pt x="0" y="6376"/>
                  </a:lnTo>
                  <a:lnTo>
                    <a:pt x="0" y="6638"/>
                  </a:lnTo>
                  <a:lnTo>
                    <a:pt x="0" y="6951"/>
                  </a:lnTo>
                  <a:lnTo>
                    <a:pt x="0" y="7213"/>
                  </a:lnTo>
                  <a:lnTo>
                    <a:pt x="0" y="7422"/>
                  </a:lnTo>
                  <a:lnTo>
                    <a:pt x="0" y="7631"/>
                  </a:lnTo>
                  <a:lnTo>
                    <a:pt x="0" y="7997"/>
                  </a:lnTo>
                  <a:lnTo>
                    <a:pt x="52" y="8206"/>
                  </a:lnTo>
                  <a:lnTo>
                    <a:pt x="52" y="8467"/>
                  </a:lnTo>
                  <a:lnTo>
                    <a:pt x="52" y="8728"/>
                  </a:lnTo>
                  <a:lnTo>
                    <a:pt x="157" y="8937"/>
                  </a:lnTo>
                  <a:lnTo>
                    <a:pt x="157" y="9199"/>
                  </a:lnTo>
                  <a:lnTo>
                    <a:pt x="314" y="9460"/>
                  </a:lnTo>
                  <a:lnTo>
                    <a:pt x="314" y="9617"/>
                  </a:lnTo>
                  <a:lnTo>
                    <a:pt x="419" y="9826"/>
                  </a:lnTo>
                  <a:lnTo>
                    <a:pt x="523" y="9983"/>
                  </a:lnTo>
                  <a:lnTo>
                    <a:pt x="523" y="10192"/>
                  </a:lnTo>
                  <a:lnTo>
                    <a:pt x="680" y="10453"/>
                  </a:lnTo>
                  <a:lnTo>
                    <a:pt x="890" y="10662"/>
                  </a:lnTo>
                  <a:lnTo>
                    <a:pt x="994" y="10662"/>
                  </a:lnTo>
                  <a:lnTo>
                    <a:pt x="1151" y="10714"/>
                  </a:lnTo>
                  <a:lnTo>
                    <a:pt x="1308" y="10714"/>
                  </a:lnTo>
                  <a:lnTo>
                    <a:pt x="1622" y="10714"/>
                  </a:lnTo>
                  <a:lnTo>
                    <a:pt x="1779" y="10714"/>
                  </a:lnTo>
                  <a:lnTo>
                    <a:pt x="1884" y="10819"/>
                  </a:lnTo>
                  <a:lnTo>
                    <a:pt x="2041" y="10819"/>
                  </a:lnTo>
                  <a:lnTo>
                    <a:pt x="2355" y="10819"/>
                  </a:lnTo>
                  <a:lnTo>
                    <a:pt x="2512" y="10819"/>
                  </a:lnTo>
                  <a:lnTo>
                    <a:pt x="2669" y="10819"/>
                  </a:lnTo>
                  <a:lnTo>
                    <a:pt x="2878" y="10819"/>
                  </a:lnTo>
                  <a:lnTo>
                    <a:pt x="3192" y="10923"/>
                  </a:lnTo>
                  <a:lnTo>
                    <a:pt x="3402" y="10923"/>
                  </a:lnTo>
                  <a:lnTo>
                    <a:pt x="3611" y="10923"/>
                  </a:lnTo>
                  <a:lnTo>
                    <a:pt x="3873" y="10923"/>
                  </a:lnTo>
                  <a:lnTo>
                    <a:pt x="4134" y="10923"/>
                  </a:lnTo>
                  <a:lnTo>
                    <a:pt x="4396" y="10923"/>
                  </a:lnTo>
                  <a:lnTo>
                    <a:pt x="4710" y="10923"/>
                  </a:lnTo>
                  <a:lnTo>
                    <a:pt x="4919" y="10923"/>
                  </a:lnTo>
                  <a:lnTo>
                    <a:pt x="5233" y="10923"/>
                  </a:lnTo>
                  <a:lnTo>
                    <a:pt x="5600" y="10923"/>
                  </a:lnTo>
                  <a:lnTo>
                    <a:pt x="5757" y="10923"/>
                  </a:lnTo>
                  <a:lnTo>
                    <a:pt x="6123" y="10923"/>
                  </a:lnTo>
                  <a:lnTo>
                    <a:pt x="6385" y="10923"/>
                  </a:lnTo>
                  <a:lnTo>
                    <a:pt x="6803" y="10923"/>
                  </a:lnTo>
                  <a:lnTo>
                    <a:pt x="7065" y="11028"/>
                  </a:lnTo>
                  <a:lnTo>
                    <a:pt x="7431" y="11028"/>
                  </a:lnTo>
                  <a:lnTo>
                    <a:pt x="7693" y="11028"/>
                  </a:lnTo>
                  <a:lnTo>
                    <a:pt x="8059" y="11028"/>
                  </a:lnTo>
                  <a:lnTo>
                    <a:pt x="8321" y="11028"/>
                  </a:lnTo>
                  <a:lnTo>
                    <a:pt x="8687" y="11028"/>
                  </a:lnTo>
                  <a:lnTo>
                    <a:pt x="8949" y="11028"/>
                  </a:lnTo>
                  <a:lnTo>
                    <a:pt x="9263" y="11028"/>
                  </a:lnTo>
                  <a:lnTo>
                    <a:pt x="9472" y="11133"/>
                  </a:lnTo>
                  <a:lnTo>
                    <a:pt x="9891" y="11133"/>
                  </a:lnTo>
                  <a:lnTo>
                    <a:pt x="10205" y="11133"/>
                  </a:lnTo>
                  <a:lnTo>
                    <a:pt x="10519" y="11133"/>
                  </a:lnTo>
                  <a:lnTo>
                    <a:pt x="10833" y="11133"/>
                  </a:lnTo>
                  <a:lnTo>
                    <a:pt x="11042" y="11133"/>
                  </a:lnTo>
                  <a:lnTo>
                    <a:pt x="11409" y="11185"/>
                  </a:lnTo>
                  <a:lnTo>
                    <a:pt x="11618" y="11185"/>
                  </a:lnTo>
                  <a:lnTo>
                    <a:pt x="11984" y="11185"/>
                  </a:lnTo>
                  <a:lnTo>
                    <a:pt x="12246" y="11185"/>
                  </a:lnTo>
                  <a:lnTo>
                    <a:pt x="12612" y="11289"/>
                  </a:lnTo>
                  <a:lnTo>
                    <a:pt x="12874" y="11289"/>
                  </a:lnTo>
                  <a:lnTo>
                    <a:pt x="13083" y="11394"/>
                  </a:lnTo>
                  <a:lnTo>
                    <a:pt x="13345" y="11394"/>
                  </a:lnTo>
                  <a:lnTo>
                    <a:pt x="13607" y="11394"/>
                  </a:lnTo>
                  <a:lnTo>
                    <a:pt x="13868" y="11498"/>
                  </a:lnTo>
                  <a:lnTo>
                    <a:pt x="14078" y="11551"/>
                  </a:lnTo>
                  <a:lnTo>
                    <a:pt x="14339" y="11551"/>
                  </a:lnTo>
                  <a:lnTo>
                    <a:pt x="14549" y="11551"/>
                  </a:lnTo>
                  <a:lnTo>
                    <a:pt x="14758" y="11551"/>
                  </a:lnTo>
                  <a:lnTo>
                    <a:pt x="14967" y="11655"/>
                  </a:lnTo>
                  <a:lnTo>
                    <a:pt x="15177" y="11760"/>
                  </a:lnTo>
                  <a:lnTo>
                    <a:pt x="15438" y="11812"/>
                  </a:lnTo>
                  <a:lnTo>
                    <a:pt x="15543" y="11917"/>
                  </a:lnTo>
                  <a:lnTo>
                    <a:pt x="15752" y="11917"/>
                  </a:lnTo>
                  <a:lnTo>
                    <a:pt x="15909" y="12021"/>
                  </a:lnTo>
                  <a:lnTo>
                    <a:pt x="16066" y="12230"/>
                  </a:lnTo>
                  <a:lnTo>
                    <a:pt x="16276" y="12282"/>
                  </a:lnTo>
                  <a:lnTo>
                    <a:pt x="16537" y="12335"/>
                  </a:lnTo>
                  <a:lnTo>
                    <a:pt x="16642" y="12544"/>
                  </a:lnTo>
                  <a:lnTo>
                    <a:pt x="16904" y="12648"/>
                  </a:lnTo>
                  <a:lnTo>
                    <a:pt x="17165" y="12962"/>
                  </a:lnTo>
                  <a:lnTo>
                    <a:pt x="17427" y="13223"/>
                  </a:lnTo>
                  <a:lnTo>
                    <a:pt x="17479" y="13484"/>
                  </a:lnTo>
                  <a:lnTo>
                    <a:pt x="17689" y="13850"/>
                  </a:lnTo>
                  <a:lnTo>
                    <a:pt x="17898" y="14007"/>
                  </a:lnTo>
                  <a:lnTo>
                    <a:pt x="17898" y="14373"/>
                  </a:lnTo>
                  <a:lnTo>
                    <a:pt x="17950" y="14687"/>
                  </a:lnTo>
                  <a:lnTo>
                    <a:pt x="18107" y="14948"/>
                  </a:lnTo>
                  <a:lnTo>
                    <a:pt x="18107" y="15105"/>
                  </a:lnTo>
                  <a:lnTo>
                    <a:pt x="18264" y="15418"/>
                  </a:lnTo>
                  <a:lnTo>
                    <a:pt x="18369" y="15680"/>
                  </a:lnTo>
                  <a:lnTo>
                    <a:pt x="18526" y="15941"/>
                  </a:lnTo>
                  <a:lnTo>
                    <a:pt x="18683" y="15993"/>
                  </a:lnTo>
                  <a:lnTo>
                    <a:pt x="18840" y="16098"/>
                  </a:lnTo>
                  <a:lnTo>
                    <a:pt x="18945" y="16307"/>
                  </a:lnTo>
                  <a:lnTo>
                    <a:pt x="19154" y="16411"/>
                  </a:lnTo>
                  <a:lnTo>
                    <a:pt x="19363" y="16411"/>
                  </a:lnTo>
                  <a:lnTo>
                    <a:pt x="19625" y="16516"/>
                  </a:lnTo>
                  <a:lnTo>
                    <a:pt x="19677" y="16516"/>
                  </a:lnTo>
                  <a:lnTo>
                    <a:pt x="19991" y="16568"/>
                  </a:lnTo>
                  <a:lnTo>
                    <a:pt x="20044" y="16568"/>
                  </a:lnTo>
                  <a:lnTo>
                    <a:pt x="20253" y="16568"/>
                  </a:lnTo>
                  <a:lnTo>
                    <a:pt x="20462" y="16568"/>
                  </a:lnTo>
                  <a:lnTo>
                    <a:pt x="20619" y="16568"/>
                  </a:lnTo>
                  <a:lnTo>
                    <a:pt x="20829" y="16568"/>
                  </a:lnTo>
                  <a:lnTo>
                    <a:pt x="21038" y="16568"/>
                  </a:lnTo>
                  <a:lnTo>
                    <a:pt x="21247" y="16568"/>
                  </a:lnTo>
                  <a:lnTo>
                    <a:pt x="21457" y="16568"/>
                  </a:lnTo>
                  <a:lnTo>
                    <a:pt x="21823" y="16568"/>
                  </a:lnTo>
                  <a:lnTo>
                    <a:pt x="22085" y="16673"/>
                  </a:lnTo>
                  <a:lnTo>
                    <a:pt x="22242" y="16568"/>
                  </a:lnTo>
                  <a:lnTo>
                    <a:pt x="22556" y="16568"/>
                  </a:lnTo>
                  <a:lnTo>
                    <a:pt x="22765" y="16568"/>
                  </a:lnTo>
                  <a:lnTo>
                    <a:pt x="23079" y="16568"/>
                  </a:lnTo>
                  <a:lnTo>
                    <a:pt x="23341" y="16568"/>
                  </a:lnTo>
                  <a:lnTo>
                    <a:pt x="23655" y="16516"/>
                  </a:lnTo>
                  <a:lnTo>
                    <a:pt x="23916" y="16516"/>
                  </a:lnTo>
                  <a:lnTo>
                    <a:pt x="24178" y="16516"/>
                  </a:lnTo>
                  <a:lnTo>
                    <a:pt x="24440" y="16411"/>
                  </a:lnTo>
                  <a:lnTo>
                    <a:pt x="24754" y="16411"/>
                  </a:lnTo>
                  <a:lnTo>
                    <a:pt x="24963" y="16411"/>
                  </a:lnTo>
                  <a:lnTo>
                    <a:pt x="25277" y="16411"/>
                  </a:lnTo>
                  <a:lnTo>
                    <a:pt x="25643" y="16307"/>
                  </a:lnTo>
                  <a:lnTo>
                    <a:pt x="25905" y="16307"/>
                  </a:lnTo>
                  <a:lnTo>
                    <a:pt x="26271" y="16202"/>
                  </a:lnTo>
                  <a:lnTo>
                    <a:pt x="26533" y="16202"/>
                  </a:lnTo>
                  <a:lnTo>
                    <a:pt x="26847" y="16098"/>
                  </a:lnTo>
                  <a:lnTo>
                    <a:pt x="27109" y="16098"/>
                  </a:lnTo>
                  <a:lnTo>
                    <a:pt x="27423" y="15993"/>
                  </a:lnTo>
                  <a:lnTo>
                    <a:pt x="27737" y="15993"/>
                  </a:lnTo>
                  <a:lnTo>
                    <a:pt x="27894" y="15941"/>
                  </a:lnTo>
                  <a:lnTo>
                    <a:pt x="28260" y="15941"/>
                  </a:lnTo>
                  <a:lnTo>
                    <a:pt x="28522" y="15889"/>
                  </a:lnTo>
                  <a:lnTo>
                    <a:pt x="28836" y="15732"/>
                  </a:lnTo>
                  <a:lnTo>
                    <a:pt x="28993" y="15680"/>
                  </a:lnTo>
                  <a:lnTo>
                    <a:pt x="29254" y="15523"/>
                  </a:lnTo>
                  <a:lnTo>
                    <a:pt x="29516" y="15523"/>
                  </a:lnTo>
                  <a:lnTo>
                    <a:pt x="29830" y="15523"/>
                  </a:lnTo>
                  <a:lnTo>
                    <a:pt x="30039" y="15418"/>
                  </a:lnTo>
                  <a:lnTo>
                    <a:pt x="30353" y="15314"/>
                  </a:lnTo>
                  <a:lnTo>
                    <a:pt x="30510" y="15314"/>
                  </a:lnTo>
                  <a:lnTo>
                    <a:pt x="30824" y="15314"/>
                  </a:lnTo>
                  <a:lnTo>
                    <a:pt x="31034" y="15105"/>
                  </a:lnTo>
                  <a:lnTo>
                    <a:pt x="31243" y="15105"/>
                  </a:lnTo>
                  <a:lnTo>
                    <a:pt x="31452" y="15105"/>
                  </a:lnTo>
                  <a:lnTo>
                    <a:pt x="31609" y="15000"/>
                  </a:lnTo>
                  <a:lnTo>
                    <a:pt x="31819" y="14948"/>
                  </a:lnTo>
                  <a:lnTo>
                    <a:pt x="32028" y="14843"/>
                  </a:lnTo>
                  <a:lnTo>
                    <a:pt x="32133" y="14739"/>
                  </a:lnTo>
                  <a:lnTo>
                    <a:pt x="32237" y="14739"/>
                  </a:lnTo>
                  <a:lnTo>
                    <a:pt x="32551" y="14687"/>
                  </a:lnTo>
                  <a:lnTo>
                    <a:pt x="32813" y="14477"/>
                  </a:lnTo>
                  <a:lnTo>
                    <a:pt x="33022" y="14373"/>
                  </a:lnTo>
                  <a:lnTo>
                    <a:pt x="33179" y="14321"/>
                  </a:lnTo>
                  <a:lnTo>
                    <a:pt x="33232" y="14007"/>
                  </a:lnTo>
                  <a:lnTo>
                    <a:pt x="33389" y="13850"/>
                  </a:lnTo>
                  <a:lnTo>
                    <a:pt x="33389" y="13694"/>
                  </a:lnTo>
                  <a:lnTo>
                    <a:pt x="33389" y="13537"/>
                  </a:lnTo>
                  <a:lnTo>
                    <a:pt x="33389" y="13328"/>
                  </a:lnTo>
                  <a:lnTo>
                    <a:pt x="33389" y="13223"/>
                  </a:lnTo>
                  <a:lnTo>
                    <a:pt x="33389" y="13014"/>
                  </a:lnTo>
                  <a:lnTo>
                    <a:pt x="33389" y="12805"/>
                  </a:lnTo>
                  <a:lnTo>
                    <a:pt x="33389" y="12544"/>
                  </a:lnTo>
                  <a:lnTo>
                    <a:pt x="33441" y="12335"/>
                  </a:lnTo>
                  <a:lnTo>
                    <a:pt x="33441" y="12230"/>
                  </a:lnTo>
                  <a:lnTo>
                    <a:pt x="33441" y="11917"/>
                  </a:lnTo>
                  <a:lnTo>
                    <a:pt x="33598" y="11655"/>
                  </a:lnTo>
                  <a:lnTo>
                    <a:pt x="33598" y="11498"/>
                  </a:lnTo>
                  <a:lnTo>
                    <a:pt x="33598" y="11185"/>
                  </a:lnTo>
                  <a:lnTo>
                    <a:pt x="33598" y="10923"/>
                  </a:lnTo>
                  <a:lnTo>
                    <a:pt x="33598" y="10714"/>
                  </a:lnTo>
                  <a:lnTo>
                    <a:pt x="33598" y="10401"/>
                  </a:lnTo>
                  <a:lnTo>
                    <a:pt x="33598" y="10140"/>
                  </a:lnTo>
                  <a:lnTo>
                    <a:pt x="33598" y="9721"/>
                  </a:lnTo>
                  <a:lnTo>
                    <a:pt x="33598" y="9460"/>
                  </a:lnTo>
                  <a:lnTo>
                    <a:pt x="33598" y="9199"/>
                  </a:lnTo>
                  <a:lnTo>
                    <a:pt x="33598" y="8833"/>
                  </a:lnTo>
                  <a:lnTo>
                    <a:pt x="33598" y="8624"/>
                  </a:lnTo>
                  <a:lnTo>
                    <a:pt x="33441" y="8258"/>
                  </a:lnTo>
                  <a:lnTo>
                    <a:pt x="33441" y="7997"/>
                  </a:lnTo>
                  <a:lnTo>
                    <a:pt x="33441" y="7526"/>
                  </a:lnTo>
                  <a:lnTo>
                    <a:pt x="33441" y="7422"/>
                  </a:lnTo>
                  <a:lnTo>
                    <a:pt x="33441" y="7056"/>
                  </a:lnTo>
                  <a:lnTo>
                    <a:pt x="33441" y="6742"/>
                  </a:lnTo>
                  <a:lnTo>
                    <a:pt x="33389" y="6481"/>
                  </a:lnTo>
                  <a:lnTo>
                    <a:pt x="33389" y="6063"/>
                  </a:lnTo>
                  <a:lnTo>
                    <a:pt x="33389" y="5749"/>
                  </a:lnTo>
                  <a:lnTo>
                    <a:pt x="33389" y="5488"/>
                  </a:lnTo>
                  <a:lnTo>
                    <a:pt x="33389" y="5227"/>
                  </a:lnTo>
                  <a:lnTo>
                    <a:pt x="33232" y="4861"/>
                  </a:lnTo>
                  <a:lnTo>
                    <a:pt x="33232" y="4652"/>
                  </a:lnTo>
                  <a:lnTo>
                    <a:pt x="33232" y="4390"/>
                  </a:lnTo>
                  <a:lnTo>
                    <a:pt x="33179" y="4025"/>
                  </a:lnTo>
                  <a:lnTo>
                    <a:pt x="33127" y="3763"/>
                  </a:lnTo>
                  <a:lnTo>
                    <a:pt x="33127" y="3450"/>
                  </a:lnTo>
                  <a:lnTo>
                    <a:pt x="33022" y="3188"/>
                  </a:lnTo>
                  <a:lnTo>
                    <a:pt x="33022" y="2875"/>
                  </a:lnTo>
                  <a:lnTo>
                    <a:pt x="33022" y="2718"/>
                  </a:lnTo>
                  <a:lnTo>
                    <a:pt x="32918" y="2457"/>
                  </a:lnTo>
                  <a:lnTo>
                    <a:pt x="32918" y="2300"/>
                  </a:lnTo>
                  <a:lnTo>
                    <a:pt x="32918" y="1986"/>
                  </a:lnTo>
                  <a:lnTo>
                    <a:pt x="32813" y="1725"/>
                  </a:lnTo>
                  <a:lnTo>
                    <a:pt x="32708" y="1516"/>
                  </a:lnTo>
                  <a:lnTo>
                    <a:pt x="32708" y="1359"/>
                  </a:lnTo>
                  <a:lnTo>
                    <a:pt x="32708" y="1202"/>
                  </a:lnTo>
                  <a:lnTo>
                    <a:pt x="32604" y="993"/>
                  </a:lnTo>
                  <a:lnTo>
                    <a:pt x="32604" y="941"/>
                  </a:lnTo>
                  <a:lnTo>
                    <a:pt x="32551" y="732"/>
                  </a:lnTo>
                  <a:lnTo>
                    <a:pt x="32551" y="471"/>
                  </a:lnTo>
                  <a:lnTo>
                    <a:pt x="32447" y="261"/>
                  </a:lnTo>
                  <a:lnTo>
                    <a:pt x="32237" y="157"/>
                  </a:lnTo>
                  <a:lnTo>
                    <a:pt x="32237" y="105"/>
                  </a:lnTo>
                  <a:lnTo>
                    <a:pt x="32133" y="0"/>
                  </a:lnTo>
                  <a:lnTo>
                    <a:pt x="31819" y="0"/>
                  </a:lnTo>
                  <a:lnTo>
                    <a:pt x="31609" y="0"/>
                  </a:lnTo>
                  <a:lnTo>
                    <a:pt x="31452" y="105"/>
                  </a:lnTo>
                  <a:lnTo>
                    <a:pt x="31191" y="105"/>
                  </a:lnTo>
                  <a:lnTo>
                    <a:pt x="31034" y="157"/>
                  </a:lnTo>
                  <a:lnTo>
                    <a:pt x="30824" y="157"/>
                  </a:lnTo>
                  <a:lnTo>
                    <a:pt x="30510" y="261"/>
                  </a:lnTo>
                  <a:lnTo>
                    <a:pt x="30249" y="261"/>
                  </a:lnTo>
                  <a:lnTo>
                    <a:pt x="30039" y="471"/>
                  </a:lnTo>
                  <a:lnTo>
                    <a:pt x="29725" y="471"/>
                  </a:lnTo>
                  <a:lnTo>
                    <a:pt x="29359" y="523"/>
                  </a:lnTo>
                  <a:lnTo>
                    <a:pt x="29202" y="523"/>
                  </a:lnTo>
                  <a:lnTo>
                    <a:pt x="28993" y="680"/>
                  </a:lnTo>
                  <a:lnTo>
                    <a:pt x="28836" y="680"/>
                  </a:lnTo>
                  <a:lnTo>
                    <a:pt x="28626" y="732"/>
                  </a:lnTo>
                  <a:lnTo>
                    <a:pt x="28365" y="784"/>
                  </a:lnTo>
                  <a:lnTo>
                    <a:pt x="28155" y="941"/>
                  </a:lnTo>
                  <a:lnTo>
                    <a:pt x="27998" y="941"/>
                  </a:lnTo>
                  <a:lnTo>
                    <a:pt x="27841" y="941"/>
                  </a:lnTo>
                  <a:lnTo>
                    <a:pt x="27527" y="941"/>
                  </a:lnTo>
                  <a:lnTo>
                    <a:pt x="27318" y="1150"/>
                  </a:lnTo>
                  <a:lnTo>
                    <a:pt x="27109" y="1150"/>
                  </a:lnTo>
                  <a:lnTo>
                    <a:pt x="26847" y="1202"/>
                  </a:lnTo>
                  <a:lnTo>
                    <a:pt x="26428" y="1254"/>
                  </a:lnTo>
                  <a:lnTo>
                    <a:pt x="26271" y="1254"/>
                  </a:lnTo>
                  <a:lnTo>
                    <a:pt x="25957" y="1254"/>
                  </a:lnTo>
                  <a:lnTo>
                    <a:pt x="25748" y="1464"/>
                  </a:lnTo>
                  <a:lnTo>
                    <a:pt x="25329" y="1516"/>
                  </a:lnTo>
                  <a:lnTo>
                    <a:pt x="25120" y="1516"/>
                  </a:lnTo>
                  <a:lnTo>
                    <a:pt x="24754" y="1673"/>
                  </a:lnTo>
                  <a:lnTo>
                    <a:pt x="24440" y="1725"/>
                  </a:lnTo>
                  <a:lnTo>
                    <a:pt x="24178" y="1725"/>
                  </a:lnTo>
                  <a:lnTo>
                    <a:pt x="23759" y="1829"/>
                  </a:lnTo>
                  <a:lnTo>
                    <a:pt x="23341" y="1934"/>
                  </a:lnTo>
                  <a:lnTo>
                    <a:pt x="23079" y="1986"/>
                  </a:lnTo>
                  <a:lnTo>
                    <a:pt x="22713" y="2091"/>
                  </a:lnTo>
                  <a:lnTo>
                    <a:pt x="22346" y="2091"/>
                  </a:lnTo>
                  <a:lnTo>
                    <a:pt x="21980" y="2195"/>
                  </a:lnTo>
                  <a:lnTo>
                    <a:pt x="21614" y="2300"/>
                  </a:lnTo>
                  <a:lnTo>
                    <a:pt x="21143" y="2352"/>
                  </a:lnTo>
                  <a:lnTo>
                    <a:pt x="20724" y="2352"/>
                  </a:lnTo>
                  <a:lnTo>
                    <a:pt x="20358" y="2457"/>
                  </a:lnTo>
                  <a:lnTo>
                    <a:pt x="19887" y="2561"/>
                  </a:lnTo>
                  <a:lnTo>
                    <a:pt x="19363" y="2666"/>
                  </a:lnTo>
                  <a:lnTo>
                    <a:pt x="18945" y="2718"/>
                  </a:lnTo>
                  <a:lnTo>
                    <a:pt x="18526" y="2718"/>
                  </a:lnTo>
                  <a:lnTo>
                    <a:pt x="18107" y="2822"/>
                  </a:lnTo>
                  <a:lnTo>
                    <a:pt x="17479" y="2875"/>
                  </a:lnTo>
                  <a:lnTo>
                    <a:pt x="17061" y="3031"/>
                  </a:lnTo>
                  <a:lnTo>
                    <a:pt x="16537" y="3031"/>
                  </a:lnTo>
                  <a:lnTo>
                    <a:pt x="16171" y="3084"/>
                  </a:lnTo>
                  <a:lnTo>
                    <a:pt x="15595" y="3188"/>
                  </a:lnTo>
                  <a:lnTo>
                    <a:pt x="15177" y="3188"/>
                  </a:lnTo>
                  <a:lnTo>
                    <a:pt x="14758" y="3293"/>
                  </a:lnTo>
                  <a:lnTo>
                    <a:pt x="14339" y="3345"/>
                  </a:lnTo>
                  <a:lnTo>
                    <a:pt x="13868" y="3345"/>
                  </a:lnTo>
                  <a:lnTo>
                    <a:pt x="13397" y="3345"/>
                  </a:lnTo>
                  <a:lnTo>
                    <a:pt x="12979" y="3345"/>
                  </a:lnTo>
                  <a:lnTo>
                    <a:pt x="12612" y="3450"/>
                  </a:lnTo>
                  <a:lnTo>
                    <a:pt x="12141" y="3554"/>
                  </a:lnTo>
                  <a:lnTo>
                    <a:pt x="11670" y="3554"/>
                  </a:lnTo>
                  <a:lnTo>
                    <a:pt x="11356" y="3659"/>
                  </a:lnTo>
                  <a:lnTo>
                    <a:pt x="10990" y="3659"/>
                  </a:lnTo>
                  <a:lnTo>
                    <a:pt x="10624" y="3659"/>
                  </a:lnTo>
                  <a:lnTo>
                    <a:pt x="10205" y="3659"/>
                  </a:lnTo>
                  <a:lnTo>
                    <a:pt x="9786" y="3659"/>
                  </a:lnTo>
                  <a:lnTo>
                    <a:pt x="9420" y="3659"/>
                  </a:lnTo>
                  <a:lnTo>
                    <a:pt x="9158" y="3659"/>
                  </a:lnTo>
                  <a:lnTo>
                    <a:pt x="8687" y="3763"/>
                  </a:lnTo>
                  <a:lnTo>
                    <a:pt x="8426" y="3763"/>
                  </a:lnTo>
                  <a:lnTo>
                    <a:pt x="8164" y="3868"/>
                  </a:lnTo>
                  <a:lnTo>
                    <a:pt x="7693" y="3868"/>
                  </a:lnTo>
                  <a:lnTo>
                    <a:pt x="7431" y="3868"/>
                  </a:lnTo>
                  <a:lnTo>
                    <a:pt x="7117" y="3868"/>
                  </a:lnTo>
                  <a:lnTo>
                    <a:pt x="6803" y="3868"/>
                  </a:lnTo>
                  <a:lnTo>
                    <a:pt x="6489" y="3868"/>
                  </a:lnTo>
                  <a:lnTo>
                    <a:pt x="6280" y="3868"/>
                  </a:lnTo>
                  <a:lnTo>
                    <a:pt x="5966" y="3868"/>
                  </a:lnTo>
                  <a:lnTo>
                    <a:pt x="5704" y="3868"/>
                  </a:lnTo>
                  <a:lnTo>
                    <a:pt x="5338" y="3868"/>
                  </a:lnTo>
                  <a:lnTo>
                    <a:pt x="5129" y="3868"/>
                  </a:lnTo>
                  <a:lnTo>
                    <a:pt x="4867" y="3868"/>
                  </a:lnTo>
                  <a:lnTo>
                    <a:pt x="4605" y="3868"/>
                  </a:lnTo>
                  <a:lnTo>
                    <a:pt x="4344" y="3868"/>
                  </a:lnTo>
                  <a:lnTo>
                    <a:pt x="4134" y="3868"/>
                  </a:lnTo>
                  <a:lnTo>
                    <a:pt x="3873" y="3868"/>
                  </a:lnTo>
                  <a:lnTo>
                    <a:pt x="3663" y="3868"/>
                  </a:lnTo>
                  <a:lnTo>
                    <a:pt x="3506" y="3868"/>
                  </a:lnTo>
                  <a:lnTo>
                    <a:pt x="3192" y="3868"/>
                  </a:lnTo>
                  <a:lnTo>
                    <a:pt x="3088" y="3868"/>
                  </a:lnTo>
                  <a:lnTo>
                    <a:pt x="2878" y="3868"/>
                  </a:lnTo>
                  <a:lnTo>
                    <a:pt x="2669" y="3868"/>
                  </a:lnTo>
                  <a:lnTo>
                    <a:pt x="2512" y="3868"/>
                  </a:lnTo>
                  <a:lnTo>
                    <a:pt x="2407" y="3868"/>
                  </a:lnTo>
                  <a:lnTo>
                    <a:pt x="2146" y="4025"/>
                  </a:lnTo>
                  <a:lnTo>
                    <a:pt x="2041" y="4025"/>
                  </a:lnTo>
                  <a:lnTo>
                    <a:pt x="1779" y="4025"/>
                  </a:lnTo>
                  <a:lnTo>
                    <a:pt x="1622" y="4025"/>
                  </a:lnTo>
                  <a:lnTo>
                    <a:pt x="1622" y="4025"/>
                  </a:lnTo>
                  <a:lnTo>
                    <a:pt x="1204" y="4025"/>
                  </a:lnTo>
                  <a:lnTo>
                    <a:pt x="1151" y="4077"/>
                  </a:lnTo>
                  <a:lnTo>
                    <a:pt x="994" y="4077"/>
                  </a:lnTo>
                  <a:lnTo>
                    <a:pt x="785" y="4181"/>
                  </a:lnTo>
                  <a:lnTo>
                    <a:pt x="576" y="4181"/>
                  </a:lnTo>
                  <a:lnTo>
                    <a:pt x="523" y="4286"/>
                  </a:lnTo>
                  <a:lnTo>
                    <a:pt x="523" y="42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766675" y="793100"/>
              <a:ext cx="608400" cy="503075"/>
            </a:xfrm>
            <a:custGeom>
              <a:avLst/>
              <a:gdLst/>
              <a:ahLst/>
              <a:cxnLst/>
              <a:rect l="0" t="0" r="0" b="0"/>
              <a:pathLst>
                <a:path w="24336" h="20123" extrusionOk="0">
                  <a:moveTo>
                    <a:pt x="2408" y="105"/>
                  </a:moveTo>
                  <a:lnTo>
                    <a:pt x="2565" y="314"/>
                  </a:lnTo>
                  <a:lnTo>
                    <a:pt x="2669" y="314"/>
                  </a:lnTo>
                  <a:lnTo>
                    <a:pt x="2879" y="471"/>
                  </a:lnTo>
                  <a:lnTo>
                    <a:pt x="3036" y="576"/>
                  </a:lnTo>
                  <a:lnTo>
                    <a:pt x="3297" y="785"/>
                  </a:lnTo>
                  <a:lnTo>
                    <a:pt x="3454" y="942"/>
                  </a:lnTo>
                  <a:lnTo>
                    <a:pt x="3768" y="1098"/>
                  </a:lnTo>
                  <a:lnTo>
                    <a:pt x="3925" y="1307"/>
                  </a:lnTo>
                  <a:lnTo>
                    <a:pt x="4292" y="1569"/>
                  </a:lnTo>
                  <a:lnTo>
                    <a:pt x="4606" y="1778"/>
                  </a:lnTo>
                  <a:lnTo>
                    <a:pt x="4920" y="2039"/>
                  </a:lnTo>
                  <a:lnTo>
                    <a:pt x="5391" y="2405"/>
                  </a:lnTo>
                  <a:lnTo>
                    <a:pt x="5757" y="2562"/>
                  </a:lnTo>
                  <a:lnTo>
                    <a:pt x="6019" y="2980"/>
                  </a:lnTo>
                  <a:lnTo>
                    <a:pt x="6594" y="3189"/>
                  </a:lnTo>
                  <a:lnTo>
                    <a:pt x="6961" y="3502"/>
                  </a:lnTo>
                  <a:lnTo>
                    <a:pt x="7379" y="3816"/>
                  </a:lnTo>
                  <a:lnTo>
                    <a:pt x="7746" y="4182"/>
                  </a:lnTo>
                  <a:lnTo>
                    <a:pt x="8321" y="4496"/>
                  </a:lnTo>
                  <a:lnTo>
                    <a:pt x="8740" y="4966"/>
                  </a:lnTo>
                  <a:lnTo>
                    <a:pt x="9211" y="5279"/>
                  </a:lnTo>
                  <a:lnTo>
                    <a:pt x="9682" y="5541"/>
                  </a:lnTo>
                  <a:lnTo>
                    <a:pt x="10205" y="6011"/>
                  </a:lnTo>
                  <a:lnTo>
                    <a:pt x="10676" y="6377"/>
                  </a:lnTo>
                  <a:lnTo>
                    <a:pt x="11200" y="6743"/>
                  </a:lnTo>
                  <a:lnTo>
                    <a:pt x="11671" y="7109"/>
                  </a:lnTo>
                  <a:lnTo>
                    <a:pt x="12246" y="7475"/>
                  </a:lnTo>
                  <a:lnTo>
                    <a:pt x="12665" y="7893"/>
                  </a:lnTo>
                  <a:lnTo>
                    <a:pt x="13241" y="8415"/>
                  </a:lnTo>
                  <a:lnTo>
                    <a:pt x="13764" y="8677"/>
                  </a:lnTo>
                  <a:lnTo>
                    <a:pt x="14287" y="9095"/>
                  </a:lnTo>
                  <a:lnTo>
                    <a:pt x="14758" y="9513"/>
                  </a:lnTo>
                  <a:lnTo>
                    <a:pt x="15229" y="9983"/>
                  </a:lnTo>
                  <a:lnTo>
                    <a:pt x="15753" y="10297"/>
                  </a:lnTo>
                  <a:lnTo>
                    <a:pt x="16224" y="10767"/>
                  </a:lnTo>
                  <a:lnTo>
                    <a:pt x="16799" y="11081"/>
                  </a:lnTo>
                  <a:lnTo>
                    <a:pt x="17218" y="11499"/>
                  </a:lnTo>
                  <a:lnTo>
                    <a:pt x="17689" y="11969"/>
                  </a:lnTo>
                  <a:lnTo>
                    <a:pt x="18212" y="12231"/>
                  </a:lnTo>
                  <a:lnTo>
                    <a:pt x="18683" y="12649"/>
                  </a:lnTo>
                  <a:lnTo>
                    <a:pt x="19050" y="13015"/>
                  </a:lnTo>
                  <a:lnTo>
                    <a:pt x="19521" y="13276"/>
                  </a:lnTo>
                  <a:lnTo>
                    <a:pt x="20044" y="13642"/>
                  </a:lnTo>
                  <a:lnTo>
                    <a:pt x="20410" y="14165"/>
                  </a:lnTo>
                  <a:lnTo>
                    <a:pt x="20777" y="14426"/>
                  </a:lnTo>
                  <a:lnTo>
                    <a:pt x="21091" y="14739"/>
                  </a:lnTo>
                  <a:lnTo>
                    <a:pt x="21509" y="15053"/>
                  </a:lnTo>
                  <a:lnTo>
                    <a:pt x="21876" y="15314"/>
                  </a:lnTo>
                  <a:lnTo>
                    <a:pt x="22242" y="15576"/>
                  </a:lnTo>
                  <a:lnTo>
                    <a:pt x="22504" y="15942"/>
                  </a:lnTo>
                  <a:lnTo>
                    <a:pt x="22765" y="16255"/>
                  </a:lnTo>
                  <a:lnTo>
                    <a:pt x="23079" y="16360"/>
                  </a:lnTo>
                  <a:lnTo>
                    <a:pt x="23289" y="16778"/>
                  </a:lnTo>
                  <a:lnTo>
                    <a:pt x="23446" y="16987"/>
                  </a:lnTo>
                  <a:lnTo>
                    <a:pt x="23760" y="17144"/>
                  </a:lnTo>
                  <a:lnTo>
                    <a:pt x="23864" y="17353"/>
                  </a:lnTo>
                  <a:lnTo>
                    <a:pt x="24021" y="17509"/>
                  </a:lnTo>
                  <a:lnTo>
                    <a:pt x="24178" y="17719"/>
                  </a:lnTo>
                  <a:lnTo>
                    <a:pt x="24231" y="17875"/>
                  </a:lnTo>
                  <a:lnTo>
                    <a:pt x="24231" y="18032"/>
                  </a:lnTo>
                  <a:lnTo>
                    <a:pt x="24335" y="18032"/>
                  </a:lnTo>
                  <a:lnTo>
                    <a:pt x="24335" y="18346"/>
                  </a:lnTo>
                  <a:lnTo>
                    <a:pt x="24335" y="18502"/>
                  </a:lnTo>
                  <a:lnTo>
                    <a:pt x="24335" y="18555"/>
                  </a:lnTo>
                  <a:lnTo>
                    <a:pt x="24335" y="18712"/>
                  </a:lnTo>
                  <a:lnTo>
                    <a:pt x="24231" y="18973"/>
                  </a:lnTo>
                  <a:lnTo>
                    <a:pt x="24231" y="19339"/>
                  </a:lnTo>
                  <a:lnTo>
                    <a:pt x="23969" y="19496"/>
                  </a:lnTo>
                  <a:lnTo>
                    <a:pt x="23864" y="19705"/>
                  </a:lnTo>
                  <a:lnTo>
                    <a:pt x="23655" y="19914"/>
                  </a:lnTo>
                  <a:lnTo>
                    <a:pt x="23446" y="20018"/>
                  </a:lnTo>
                  <a:lnTo>
                    <a:pt x="23236" y="20018"/>
                  </a:lnTo>
                  <a:lnTo>
                    <a:pt x="22975" y="20123"/>
                  </a:lnTo>
                  <a:lnTo>
                    <a:pt x="22765" y="20123"/>
                  </a:lnTo>
                  <a:lnTo>
                    <a:pt x="22504" y="20123"/>
                  </a:lnTo>
                  <a:lnTo>
                    <a:pt x="22137" y="20018"/>
                  </a:lnTo>
                  <a:lnTo>
                    <a:pt x="21876" y="19966"/>
                  </a:lnTo>
                  <a:lnTo>
                    <a:pt x="21509" y="19757"/>
                  </a:lnTo>
                  <a:lnTo>
                    <a:pt x="21300" y="19548"/>
                  </a:lnTo>
                  <a:lnTo>
                    <a:pt x="21038" y="19443"/>
                  </a:lnTo>
                  <a:lnTo>
                    <a:pt x="20777" y="19130"/>
                  </a:lnTo>
                  <a:lnTo>
                    <a:pt x="20567" y="19025"/>
                  </a:lnTo>
                  <a:lnTo>
                    <a:pt x="20410" y="18973"/>
                  </a:lnTo>
                  <a:lnTo>
                    <a:pt x="20253" y="18712"/>
                  </a:lnTo>
                  <a:lnTo>
                    <a:pt x="19939" y="18555"/>
                  </a:lnTo>
                  <a:lnTo>
                    <a:pt x="19678" y="18346"/>
                  </a:lnTo>
                  <a:lnTo>
                    <a:pt x="19416" y="18137"/>
                  </a:lnTo>
                  <a:lnTo>
                    <a:pt x="19050" y="17980"/>
                  </a:lnTo>
                  <a:lnTo>
                    <a:pt x="18788" y="17719"/>
                  </a:lnTo>
                  <a:lnTo>
                    <a:pt x="18369" y="17353"/>
                  </a:lnTo>
                  <a:lnTo>
                    <a:pt x="18160" y="17144"/>
                  </a:lnTo>
                  <a:lnTo>
                    <a:pt x="17689" y="16830"/>
                  </a:lnTo>
                  <a:lnTo>
                    <a:pt x="17323" y="16569"/>
                  </a:lnTo>
                  <a:lnTo>
                    <a:pt x="16852" y="16307"/>
                  </a:lnTo>
                  <a:lnTo>
                    <a:pt x="16485" y="15942"/>
                  </a:lnTo>
                  <a:lnTo>
                    <a:pt x="16171" y="15576"/>
                  </a:lnTo>
                  <a:lnTo>
                    <a:pt x="15700" y="15419"/>
                  </a:lnTo>
                  <a:lnTo>
                    <a:pt x="15229" y="15053"/>
                  </a:lnTo>
                  <a:lnTo>
                    <a:pt x="14758" y="14739"/>
                  </a:lnTo>
                  <a:lnTo>
                    <a:pt x="14444" y="14426"/>
                  </a:lnTo>
                  <a:lnTo>
                    <a:pt x="13973" y="14165"/>
                  </a:lnTo>
                  <a:lnTo>
                    <a:pt x="13502" y="13642"/>
                  </a:lnTo>
                  <a:lnTo>
                    <a:pt x="13084" y="13276"/>
                  </a:lnTo>
                  <a:lnTo>
                    <a:pt x="12508" y="12962"/>
                  </a:lnTo>
                  <a:lnTo>
                    <a:pt x="12089" y="12597"/>
                  </a:lnTo>
                  <a:lnTo>
                    <a:pt x="11566" y="12231"/>
                  </a:lnTo>
                  <a:lnTo>
                    <a:pt x="11095" y="11865"/>
                  </a:lnTo>
                  <a:lnTo>
                    <a:pt x="10676" y="11499"/>
                  </a:lnTo>
                  <a:lnTo>
                    <a:pt x="10205" y="11081"/>
                  </a:lnTo>
                  <a:lnTo>
                    <a:pt x="9734" y="10767"/>
                  </a:lnTo>
                  <a:lnTo>
                    <a:pt x="9316" y="10297"/>
                  </a:lnTo>
                  <a:lnTo>
                    <a:pt x="8740" y="10036"/>
                  </a:lnTo>
                  <a:lnTo>
                    <a:pt x="8321" y="9565"/>
                  </a:lnTo>
                  <a:lnTo>
                    <a:pt x="7850" y="9252"/>
                  </a:lnTo>
                  <a:lnTo>
                    <a:pt x="7379" y="8886"/>
                  </a:lnTo>
                  <a:lnTo>
                    <a:pt x="6961" y="8468"/>
                  </a:lnTo>
                  <a:lnTo>
                    <a:pt x="6594" y="8102"/>
                  </a:lnTo>
                  <a:lnTo>
                    <a:pt x="6019" y="7788"/>
                  </a:lnTo>
                  <a:lnTo>
                    <a:pt x="5600" y="7370"/>
                  </a:lnTo>
                  <a:lnTo>
                    <a:pt x="5181" y="7056"/>
                  </a:lnTo>
                  <a:lnTo>
                    <a:pt x="4815" y="6743"/>
                  </a:lnTo>
                  <a:lnTo>
                    <a:pt x="4396" y="6377"/>
                  </a:lnTo>
                  <a:lnTo>
                    <a:pt x="3925" y="6011"/>
                  </a:lnTo>
                  <a:lnTo>
                    <a:pt x="3611" y="5698"/>
                  </a:lnTo>
                  <a:lnTo>
                    <a:pt x="3297" y="5384"/>
                  </a:lnTo>
                  <a:lnTo>
                    <a:pt x="2931" y="5175"/>
                  </a:lnTo>
                  <a:lnTo>
                    <a:pt x="2669" y="4757"/>
                  </a:lnTo>
                  <a:lnTo>
                    <a:pt x="2303" y="4496"/>
                  </a:lnTo>
                  <a:lnTo>
                    <a:pt x="2041" y="4182"/>
                  </a:lnTo>
                  <a:lnTo>
                    <a:pt x="1675" y="3816"/>
                  </a:lnTo>
                  <a:lnTo>
                    <a:pt x="1466" y="3659"/>
                  </a:lnTo>
                  <a:lnTo>
                    <a:pt x="1204" y="3346"/>
                  </a:lnTo>
                  <a:lnTo>
                    <a:pt x="995" y="3189"/>
                  </a:lnTo>
                  <a:lnTo>
                    <a:pt x="733" y="2980"/>
                  </a:lnTo>
                  <a:lnTo>
                    <a:pt x="681" y="2771"/>
                  </a:lnTo>
                  <a:lnTo>
                    <a:pt x="471" y="2562"/>
                  </a:lnTo>
                  <a:lnTo>
                    <a:pt x="419" y="2405"/>
                  </a:lnTo>
                  <a:lnTo>
                    <a:pt x="105" y="2039"/>
                  </a:lnTo>
                  <a:lnTo>
                    <a:pt x="0" y="1830"/>
                  </a:lnTo>
                  <a:lnTo>
                    <a:pt x="0" y="1569"/>
                  </a:lnTo>
                  <a:lnTo>
                    <a:pt x="0" y="1412"/>
                  </a:lnTo>
                  <a:lnTo>
                    <a:pt x="0" y="1307"/>
                  </a:lnTo>
                  <a:lnTo>
                    <a:pt x="0" y="1098"/>
                  </a:lnTo>
                  <a:lnTo>
                    <a:pt x="105" y="837"/>
                  </a:lnTo>
                  <a:lnTo>
                    <a:pt x="210" y="628"/>
                  </a:lnTo>
                  <a:lnTo>
                    <a:pt x="419" y="471"/>
                  </a:lnTo>
                  <a:lnTo>
                    <a:pt x="681" y="314"/>
                  </a:lnTo>
                  <a:lnTo>
                    <a:pt x="838" y="105"/>
                  </a:lnTo>
                  <a:lnTo>
                    <a:pt x="1099" y="105"/>
                  </a:lnTo>
                  <a:lnTo>
                    <a:pt x="1309" y="1"/>
                  </a:lnTo>
                  <a:lnTo>
                    <a:pt x="1466" y="1"/>
                  </a:lnTo>
                  <a:lnTo>
                    <a:pt x="1675" y="1"/>
                  </a:lnTo>
                  <a:lnTo>
                    <a:pt x="1884" y="1"/>
                  </a:lnTo>
                  <a:lnTo>
                    <a:pt x="2094" y="1"/>
                  </a:lnTo>
                  <a:lnTo>
                    <a:pt x="2198" y="1"/>
                  </a:lnTo>
                  <a:lnTo>
                    <a:pt x="2303" y="1"/>
                  </a:lnTo>
                  <a:lnTo>
                    <a:pt x="2408" y="105"/>
                  </a:lnTo>
                  <a:lnTo>
                    <a:pt x="2408" y="105"/>
                  </a:lnTo>
                  <a:close/>
                </a:path>
              </a:pathLst>
            </a:custGeom>
            <a:solidFill>
              <a:srgbClr val="F9D50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1388125" y="1345800"/>
              <a:ext cx="92925" cy="761800"/>
            </a:xfrm>
            <a:custGeom>
              <a:avLst/>
              <a:gdLst/>
              <a:ahLst/>
              <a:cxnLst/>
              <a:rect l="0" t="0" r="0" b="0"/>
              <a:pathLst>
                <a:path w="3717" h="30472" extrusionOk="0">
                  <a:moveTo>
                    <a:pt x="315" y="785"/>
                  </a:moveTo>
                  <a:lnTo>
                    <a:pt x="315" y="837"/>
                  </a:lnTo>
                  <a:lnTo>
                    <a:pt x="315" y="1046"/>
                  </a:lnTo>
                  <a:lnTo>
                    <a:pt x="315" y="1203"/>
                  </a:lnTo>
                  <a:lnTo>
                    <a:pt x="315" y="1307"/>
                  </a:lnTo>
                  <a:lnTo>
                    <a:pt x="315" y="1516"/>
                  </a:lnTo>
                  <a:lnTo>
                    <a:pt x="315" y="1673"/>
                  </a:lnTo>
                  <a:lnTo>
                    <a:pt x="315" y="1830"/>
                  </a:lnTo>
                  <a:lnTo>
                    <a:pt x="315" y="2039"/>
                  </a:lnTo>
                  <a:lnTo>
                    <a:pt x="315" y="2196"/>
                  </a:lnTo>
                  <a:lnTo>
                    <a:pt x="315" y="2509"/>
                  </a:lnTo>
                  <a:lnTo>
                    <a:pt x="315" y="2666"/>
                  </a:lnTo>
                  <a:lnTo>
                    <a:pt x="210" y="2928"/>
                  </a:lnTo>
                  <a:lnTo>
                    <a:pt x="210" y="3189"/>
                  </a:lnTo>
                  <a:lnTo>
                    <a:pt x="210" y="3502"/>
                  </a:lnTo>
                  <a:lnTo>
                    <a:pt x="210" y="3712"/>
                  </a:lnTo>
                  <a:lnTo>
                    <a:pt x="210" y="4077"/>
                  </a:lnTo>
                  <a:lnTo>
                    <a:pt x="210" y="4339"/>
                  </a:lnTo>
                  <a:lnTo>
                    <a:pt x="210" y="4600"/>
                  </a:lnTo>
                  <a:lnTo>
                    <a:pt x="210" y="4705"/>
                  </a:lnTo>
                  <a:lnTo>
                    <a:pt x="210" y="4861"/>
                  </a:lnTo>
                  <a:lnTo>
                    <a:pt x="210" y="4914"/>
                  </a:lnTo>
                  <a:lnTo>
                    <a:pt x="210" y="5227"/>
                  </a:lnTo>
                  <a:lnTo>
                    <a:pt x="210" y="5384"/>
                  </a:lnTo>
                  <a:lnTo>
                    <a:pt x="210" y="5593"/>
                  </a:lnTo>
                  <a:lnTo>
                    <a:pt x="210" y="5802"/>
                  </a:lnTo>
                  <a:lnTo>
                    <a:pt x="210" y="5907"/>
                  </a:lnTo>
                  <a:lnTo>
                    <a:pt x="210" y="6116"/>
                  </a:lnTo>
                  <a:lnTo>
                    <a:pt x="210" y="6273"/>
                  </a:lnTo>
                  <a:lnTo>
                    <a:pt x="210" y="6377"/>
                  </a:lnTo>
                  <a:lnTo>
                    <a:pt x="210" y="6691"/>
                  </a:lnTo>
                  <a:lnTo>
                    <a:pt x="210" y="6847"/>
                  </a:lnTo>
                  <a:lnTo>
                    <a:pt x="210" y="7057"/>
                  </a:lnTo>
                  <a:lnTo>
                    <a:pt x="210" y="7266"/>
                  </a:lnTo>
                  <a:lnTo>
                    <a:pt x="210" y="7370"/>
                  </a:lnTo>
                  <a:lnTo>
                    <a:pt x="210" y="7684"/>
                  </a:lnTo>
                  <a:lnTo>
                    <a:pt x="210" y="7893"/>
                  </a:lnTo>
                  <a:lnTo>
                    <a:pt x="210" y="8102"/>
                  </a:lnTo>
                  <a:lnTo>
                    <a:pt x="210" y="8311"/>
                  </a:lnTo>
                  <a:lnTo>
                    <a:pt x="210" y="8468"/>
                  </a:lnTo>
                  <a:lnTo>
                    <a:pt x="210" y="8781"/>
                  </a:lnTo>
                  <a:lnTo>
                    <a:pt x="210" y="8938"/>
                  </a:lnTo>
                  <a:lnTo>
                    <a:pt x="210" y="9304"/>
                  </a:lnTo>
                  <a:lnTo>
                    <a:pt x="210" y="9565"/>
                  </a:lnTo>
                  <a:lnTo>
                    <a:pt x="210" y="9879"/>
                  </a:lnTo>
                  <a:lnTo>
                    <a:pt x="210" y="10245"/>
                  </a:lnTo>
                  <a:lnTo>
                    <a:pt x="105" y="10611"/>
                  </a:lnTo>
                  <a:lnTo>
                    <a:pt x="105" y="10872"/>
                  </a:lnTo>
                  <a:lnTo>
                    <a:pt x="105" y="11238"/>
                  </a:lnTo>
                  <a:lnTo>
                    <a:pt x="105" y="11604"/>
                  </a:lnTo>
                  <a:lnTo>
                    <a:pt x="105" y="11969"/>
                  </a:lnTo>
                  <a:lnTo>
                    <a:pt x="105" y="12335"/>
                  </a:lnTo>
                  <a:lnTo>
                    <a:pt x="105" y="12649"/>
                  </a:lnTo>
                  <a:lnTo>
                    <a:pt x="105" y="13224"/>
                  </a:lnTo>
                  <a:lnTo>
                    <a:pt x="105" y="13537"/>
                  </a:lnTo>
                  <a:lnTo>
                    <a:pt x="105" y="14008"/>
                  </a:lnTo>
                  <a:lnTo>
                    <a:pt x="105" y="14374"/>
                  </a:lnTo>
                  <a:lnTo>
                    <a:pt x="105" y="14792"/>
                  </a:lnTo>
                  <a:lnTo>
                    <a:pt x="1" y="15262"/>
                  </a:lnTo>
                  <a:lnTo>
                    <a:pt x="1" y="15732"/>
                  </a:lnTo>
                  <a:lnTo>
                    <a:pt x="1" y="16151"/>
                  </a:lnTo>
                  <a:lnTo>
                    <a:pt x="1" y="16516"/>
                  </a:lnTo>
                  <a:lnTo>
                    <a:pt x="1" y="17039"/>
                  </a:lnTo>
                  <a:lnTo>
                    <a:pt x="1" y="17509"/>
                  </a:lnTo>
                  <a:lnTo>
                    <a:pt x="1" y="17928"/>
                  </a:lnTo>
                  <a:lnTo>
                    <a:pt x="1" y="18346"/>
                  </a:lnTo>
                  <a:lnTo>
                    <a:pt x="1" y="18764"/>
                  </a:lnTo>
                  <a:lnTo>
                    <a:pt x="1" y="19234"/>
                  </a:lnTo>
                  <a:lnTo>
                    <a:pt x="1" y="19705"/>
                  </a:lnTo>
                  <a:lnTo>
                    <a:pt x="105" y="20070"/>
                  </a:lnTo>
                  <a:lnTo>
                    <a:pt x="105" y="20541"/>
                  </a:lnTo>
                  <a:lnTo>
                    <a:pt x="105" y="21011"/>
                  </a:lnTo>
                  <a:lnTo>
                    <a:pt x="105" y="21429"/>
                  </a:lnTo>
                  <a:lnTo>
                    <a:pt x="105" y="21795"/>
                  </a:lnTo>
                  <a:lnTo>
                    <a:pt x="105" y="22109"/>
                  </a:lnTo>
                  <a:lnTo>
                    <a:pt x="105" y="22631"/>
                  </a:lnTo>
                  <a:lnTo>
                    <a:pt x="105" y="23050"/>
                  </a:lnTo>
                  <a:lnTo>
                    <a:pt x="105" y="23520"/>
                  </a:lnTo>
                  <a:lnTo>
                    <a:pt x="105" y="23781"/>
                  </a:lnTo>
                  <a:lnTo>
                    <a:pt x="105" y="24252"/>
                  </a:lnTo>
                  <a:lnTo>
                    <a:pt x="210" y="24617"/>
                  </a:lnTo>
                  <a:lnTo>
                    <a:pt x="210" y="24983"/>
                  </a:lnTo>
                  <a:lnTo>
                    <a:pt x="210" y="25349"/>
                  </a:lnTo>
                  <a:lnTo>
                    <a:pt x="210" y="25715"/>
                  </a:lnTo>
                  <a:lnTo>
                    <a:pt x="210" y="26081"/>
                  </a:lnTo>
                  <a:lnTo>
                    <a:pt x="315" y="26342"/>
                  </a:lnTo>
                  <a:lnTo>
                    <a:pt x="315" y="26708"/>
                  </a:lnTo>
                  <a:lnTo>
                    <a:pt x="315" y="26969"/>
                  </a:lnTo>
                  <a:lnTo>
                    <a:pt x="367" y="27388"/>
                  </a:lnTo>
                  <a:lnTo>
                    <a:pt x="367" y="27544"/>
                  </a:lnTo>
                  <a:lnTo>
                    <a:pt x="367" y="27806"/>
                  </a:lnTo>
                  <a:lnTo>
                    <a:pt x="472" y="27962"/>
                  </a:lnTo>
                  <a:lnTo>
                    <a:pt x="472" y="28276"/>
                  </a:lnTo>
                  <a:lnTo>
                    <a:pt x="576" y="28433"/>
                  </a:lnTo>
                  <a:lnTo>
                    <a:pt x="576" y="28694"/>
                  </a:lnTo>
                  <a:lnTo>
                    <a:pt x="629" y="28903"/>
                  </a:lnTo>
                  <a:lnTo>
                    <a:pt x="629" y="28955"/>
                  </a:lnTo>
                  <a:lnTo>
                    <a:pt x="786" y="29165"/>
                  </a:lnTo>
                  <a:lnTo>
                    <a:pt x="838" y="29426"/>
                  </a:lnTo>
                  <a:lnTo>
                    <a:pt x="995" y="29583"/>
                  </a:lnTo>
                  <a:lnTo>
                    <a:pt x="1204" y="29739"/>
                  </a:lnTo>
                  <a:lnTo>
                    <a:pt x="1309" y="29896"/>
                  </a:lnTo>
                  <a:lnTo>
                    <a:pt x="1466" y="30001"/>
                  </a:lnTo>
                  <a:lnTo>
                    <a:pt x="1675" y="30053"/>
                  </a:lnTo>
                  <a:lnTo>
                    <a:pt x="1937" y="30262"/>
                  </a:lnTo>
                  <a:lnTo>
                    <a:pt x="2303" y="30471"/>
                  </a:lnTo>
                  <a:lnTo>
                    <a:pt x="2460" y="30471"/>
                  </a:lnTo>
                  <a:lnTo>
                    <a:pt x="2827" y="30262"/>
                  </a:lnTo>
                  <a:lnTo>
                    <a:pt x="2931" y="30262"/>
                  </a:lnTo>
                  <a:lnTo>
                    <a:pt x="3141" y="30053"/>
                  </a:lnTo>
                  <a:lnTo>
                    <a:pt x="3193" y="30001"/>
                  </a:lnTo>
                  <a:lnTo>
                    <a:pt x="3402" y="29896"/>
                  </a:lnTo>
                  <a:lnTo>
                    <a:pt x="3402" y="29792"/>
                  </a:lnTo>
                  <a:lnTo>
                    <a:pt x="3507" y="29583"/>
                  </a:lnTo>
                  <a:lnTo>
                    <a:pt x="3507" y="29530"/>
                  </a:lnTo>
                  <a:lnTo>
                    <a:pt x="3507" y="29426"/>
                  </a:lnTo>
                  <a:lnTo>
                    <a:pt x="3507" y="29165"/>
                  </a:lnTo>
                  <a:lnTo>
                    <a:pt x="3507" y="28955"/>
                  </a:lnTo>
                  <a:lnTo>
                    <a:pt x="3507" y="28694"/>
                  </a:lnTo>
                  <a:lnTo>
                    <a:pt x="3507" y="28433"/>
                  </a:lnTo>
                  <a:lnTo>
                    <a:pt x="3507" y="28067"/>
                  </a:lnTo>
                  <a:lnTo>
                    <a:pt x="3664" y="27806"/>
                  </a:lnTo>
                  <a:lnTo>
                    <a:pt x="3664" y="27388"/>
                  </a:lnTo>
                  <a:lnTo>
                    <a:pt x="3664" y="27074"/>
                  </a:lnTo>
                  <a:lnTo>
                    <a:pt x="3664" y="26499"/>
                  </a:lnTo>
                  <a:lnTo>
                    <a:pt x="3716" y="26081"/>
                  </a:lnTo>
                  <a:lnTo>
                    <a:pt x="3716" y="25715"/>
                  </a:lnTo>
                  <a:lnTo>
                    <a:pt x="3716" y="25245"/>
                  </a:lnTo>
                  <a:lnTo>
                    <a:pt x="3716" y="24617"/>
                  </a:lnTo>
                  <a:lnTo>
                    <a:pt x="3716" y="24199"/>
                  </a:lnTo>
                  <a:lnTo>
                    <a:pt x="3716" y="23624"/>
                  </a:lnTo>
                  <a:lnTo>
                    <a:pt x="3716" y="23154"/>
                  </a:lnTo>
                  <a:lnTo>
                    <a:pt x="3716" y="22527"/>
                  </a:lnTo>
                  <a:lnTo>
                    <a:pt x="3716" y="21900"/>
                  </a:lnTo>
                  <a:lnTo>
                    <a:pt x="3716" y="21325"/>
                  </a:lnTo>
                  <a:lnTo>
                    <a:pt x="3716" y="20802"/>
                  </a:lnTo>
                  <a:lnTo>
                    <a:pt x="3716" y="20123"/>
                  </a:lnTo>
                  <a:lnTo>
                    <a:pt x="3716" y="19496"/>
                  </a:lnTo>
                  <a:lnTo>
                    <a:pt x="3716" y="18921"/>
                  </a:lnTo>
                  <a:lnTo>
                    <a:pt x="3716" y="18241"/>
                  </a:lnTo>
                  <a:lnTo>
                    <a:pt x="3716" y="17719"/>
                  </a:lnTo>
                  <a:lnTo>
                    <a:pt x="3716" y="17039"/>
                  </a:lnTo>
                  <a:lnTo>
                    <a:pt x="3716" y="16360"/>
                  </a:lnTo>
                  <a:lnTo>
                    <a:pt x="3716" y="15785"/>
                  </a:lnTo>
                  <a:lnTo>
                    <a:pt x="3716" y="15053"/>
                  </a:lnTo>
                  <a:lnTo>
                    <a:pt x="3664" y="14374"/>
                  </a:lnTo>
                  <a:lnTo>
                    <a:pt x="3664" y="13799"/>
                  </a:lnTo>
                  <a:lnTo>
                    <a:pt x="3664" y="13171"/>
                  </a:lnTo>
                  <a:lnTo>
                    <a:pt x="3664" y="12544"/>
                  </a:lnTo>
                  <a:lnTo>
                    <a:pt x="3507" y="11865"/>
                  </a:lnTo>
                  <a:lnTo>
                    <a:pt x="3507" y="11238"/>
                  </a:lnTo>
                  <a:lnTo>
                    <a:pt x="3507" y="10611"/>
                  </a:lnTo>
                  <a:lnTo>
                    <a:pt x="3507" y="9983"/>
                  </a:lnTo>
                  <a:lnTo>
                    <a:pt x="3507" y="9461"/>
                  </a:lnTo>
                  <a:lnTo>
                    <a:pt x="3507" y="8781"/>
                  </a:lnTo>
                  <a:lnTo>
                    <a:pt x="3507" y="8259"/>
                  </a:lnTo>
                  <a:lnTo>
                    <a:pt x="3507" y="7684"/>
                  </a:lnTo>
                  <a:lnTo>
                    <a:pt x="3507" y="7057"/>
                  </a:lnTo>
                  <a:lnTo>
                    <a:pt x="3507" y="6482"/>
                  </a:lnTo>
                  <a:lnTo>
                    <a:pt x="3507" y="6063"/>
                  </a:lnTo>
                  <a:lnTo>
                    <a:pt x="3402" y="5541"/>
                  </a:lnTo>
                  <a:lnTo>
                    <a:pt x="3402" y="4914"/>
                  </a:lnTo>
                  <a:lnTo>
                    <a:pt x="3298" y="4600"/>
                  </a:lnTo>
                  <a:lnTo>
                    <a:pt x="3298" y="4130"/>
                  </a:lnTo>
                  <a:lnTo>
                    <a:pt x="3298" y="3712"/>
                  </a:lnTo>
                  <a:lnTo>
                    <a:pt x="3298" y="3346"/>
                  </a:lnTo>
                  <a:lnTo>
                    <a:pt x="3193" y="2875"/>
                  </a:lnTo>
                  <a:lnTo>
                    <a:pt x="3193" y="2614"/>
                  </a:lnTo>
                  <a:lnTo>
                    <a:pt x="3193" y="2196"/>
                  </a:lnTo>
                  <a:lnTo>
                    <a:pt x="3193" y="1987"/>
                  </a:lnTo>
                  <a:lnTo>
                    <a:pt x="3141" y="1673"/>
                  </a:lnTo>
                  <a:lnTo>
                    <a:pt x="3141" y="1412"/>
                  </a:lnTo>
                  <a:lnTo>
                    <a:pt x="3141" y="1203"/>
                  </a:lnTo>
                  <a:lnTo>
                    <a:pt x="3141" y="1046"/>
                  </a:lnTo>
                  <a:lnTo>
                    <a:pt x="2984" y="994"/>
                  </a:lnTo>
                  <a:lnTo>
                    <a:pt x="2984" y="837"/>
                  </a:lnTo>
                  <a:lnTo>
                    <a:pt x="2931" y="680"/>
                  </a:lnTo>
                  <a:lnTo>
                    <a:pt x="2827" y="576"/>
                  </a:lnTo>
                  <a:lnTo>
                    <a:pt x="2722" y="367"/>
                  </a:lnTo>
                  <a:lnTo>
                    <a:pt x="2670" y="314"/>
                  </a:lnTo>
                  <a:lnTo>
                    <a:pt x="2460" y="105"/>
                  </a:lnTo>
                  <a:lnTo>
                    <a:pt x="2303" y="1"/>
                  </a:lnTo>
                  <a:lnTo>
                    <a:pt x="2094" y="1"/>
                  </a:lnTo>
                  <a:lnTo>
                    <a:pt x="1832" y="1"/>
                  </a:lnTo>
                  <a:lnTo>
                    <a:pt x="1675" y="1"/>
                  </a:lnTo>
                  <a:lnTo>
                    <a:pt x="1361" y="105"/>
                  </a:lnTo>
                  <a:lnTo>
                    <a:pt x="1204" y="105"/>
                  </a:lnTo>
                  <a:lnTo>
                    <a:pt x="995" y="314"/>
                  </a:lnTo>
                  <a:lnTo>
                    <a:pt x="838" y="367"/>
                  </a:lnTo>
                  <a:lnTo>
                    <a:pt x="629" y="523"/>
                  </a:lnTo>
                  <a:lnTo>
                    <a:pt x="367" y="680"/>
                  </a:lnTo>
                  <a:lnTo>
                    <a:pt x="315" y="785"/>
                  </a:lnTo>
                  <a:lnTo>
                    <a:pt x="315" y="785"/>
                  </a:lnTo>
                  <a:close/>
                </a:path>
              </a:pathLst>
            </a:custGeom>
            <a:solidFill>
              <a:srgbClr val="F9D50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876575" y="1438575"/>
              <a:ext cx="362425" cy="360650"/>
            </a:xfrm>
            <a:custGeom>
              <a:avLst/>
              <a:gdLst/>
              <a:ahLst/>
              <a:cxnLst/>
              <a:rect l="0" t="0" r="0" b="0"/>
              <a:pathLst>
                <a:path w="14497" h="14426" extrusionOk="0">
                  <a:moveTo>
                    <a:pt x="12089" y="210"/>
                  </a:moveTo>
                  <a:lnTo>
                    <a:pt x="11985" y="366"/>
                  </a:lnTo>
                  <a:lnTo>
                    <a:pt x="11828" y="419"/>
                  </a:lnTo>
                  <a:lnTo>
                    <a:pt x="11618" y="628"/>
                  </a:lnTo>
                  <a:lnTo>
                    <a:pt x="11304" y="889"/>
                  </a:lnTo>
                  <a:lnTo>
                    <a:pt x="11043" y="1203"/>
                  </a:lnTo>
                  <a:lnTo>
                    <a:pt x="10833" y="1359"/>
                  </a:lnTo>
                  <a:lnTo>
                    <a:pt x="10624" y="1516"/>
                  </a:lnTo>
                  <a:lnTo>
                    <a:pt x="10362" y="1830"/>
                  </a:lnTo>
                  <a:lnTo>
                    <a:pt x="10258" y="1987"/>
                  </a:lnTo>
                  <a:lnTo>
                    <a:pt x="10048" y="2143"/>
                  </a:lnTo>
                  <a:lnTo>
                    <a:pt x="9839" y="2352"/>
                  </a:lnTo>
                  <a:lnTo>
                    <a:pt x="9577" y="2562"/>
                  </a:lnTo>
                  <a:lnTo>
                    <a:pt x="9368" y="2771"/>
                  </a:lnTo>
                  <a:lnTo>
                    <a:pt x="9106" y="2980"/>
                  </a:lnTo>
                  <a:lnTo>
                    <a:pt x="8845" y="3241"/>
                  </a:lnTo>
                  <a:lnTo>
                    <a:pt x="8583" y="3555"/>
                  </a:lnTo>
                  <a:lnTo>
                    <a:pt x="8374" y="3764"/>
                  </a:lnTo>
                  <a:lnTo>
                    <a:pt x="8112" y="4077"/>
                  </a:lnTo>
                  <a:lnTo>
                    <a:pt x="7850" y="4234"/>
                  </a:lnTo>
                  <a:lnTo>
                    <a:pt x="7536" y="4548"/>
                  </a:lnTo>
                  <a:lnTo>
                    <a:pt x="7275" y="4757"/>
                  </a:lnTo>
                  <a:lnTo>
                    <a:pt x="7013" y="5070"/>
                  </a:lnTo>
                  <a:lnTo>
                    <a:pt x="6699" y="5332"/>
                  </a:lnTo>
                  <a:lnTo>
                    <a:pt x="6490" y="5750"/>
                  </a:lnTo>
                  <a:lnTo>
                    <a:pt x="6176" y="5959"/>
                  </a:lnTo>
                  <a:lnTo>
                    <a:pt x="5914" y="6272"/>
                  </a:lnTo>
                  <a:lnTo>
                    <a:pt x="5600" y="6534"/>
                  </a:lnTo>
                  <a:lnTo>
                    <a:pt x="5286" y="6795"/>
                  </a:lnTo>
                  <a:lnTo>
                    <a:pt x="5024" y="7056"/>
                  </a:lnTo>
                  <a:lnTo>
                    <a:pt x="4710" y="7318"/>
                  </a:lnTo>
                  <a:lnTo>
                    <a:pt x="4553" y="7736"/>
                  </a:lnTo>
                  <a:lnTo>
                    <a:pt x="4135" y="7893"/>
                  </a:lnTo>
                  <a:lnTo>
                    <a:pt x="3925" y="8154"/>
                  </a:lnTo>
                  <a:lnTo>
                    <a:pt x="3768" y="8415"/>
                  </a:lnTo>
                  <a:lnTo>
                    <a:pt x="3350" y="8677"/>
                  </a:lnTo>
                  <a:lnTo>
                    <a:pt x="3088" y="8938"/>
                  </a:lnTo>
                  <a:lnTo>
                    <a:pt x="2931" y="9251"/>
                  </a:lnTo>
                  <a:lnTo>
                    <a:pt x="2617" y="9513"/>
                  </a:lnTo>
                  <a:lnTo>
                    <a:pt x="2408" y="9826"/>
                  </a:lnTo>
                  <a:lnTo>
                    <a:pt x="2198" y="10088"/>
                  </a:lnTo>
                  <a:lnTo>
                    <a:pt x="1989" y="10349"/>
                  </a:lnTo>
                  <a:lnTo>
                    <a:pt x="1832" y="10506"/>
                  </a:lnTo>
                  <a:lnTo>
                    <a:pt x="1570" y="10663"/>
                  </a:lnTo>
                  <a:lnTo>
                    <a:pt x="1361" y="10872"/>
                  </a:lnTo>
                  <a:lnTo>
                    <a:pt x="1204" y="11133"/>
                  </a:lnTo>
                  <a:lnTo>
                    <a:pt x="995" y="11447"/>
                  </a:lnTo>
                  <a:lnTo>
                    <a:pt x="785" y="11603"/>
                  </a:lnTo>
                  <a:lnTo>
                    <a:pt x="733" y="11812"/>
                  </a:lnTo>
                  <a:lnTo>
                    <a:pt x="628" y="12074"/>
                  </a:lnTo>
                  <a:lnTo>
                    <a:pt x="419" y="12126"/>
                  </a:lnTo>
                  <a:lnTo>
                    <a:pt x="367" y="12335"/>
                  </a:lnTo>
                  <a:lnTo>
                    <a:pt x="262" y="12544"/>
                  </a:lnTo>
                  <a:lnTo>
                    <a:pt x="210" y="12649"/>
                  </a:lnTo>
                  <a:lnTo>
                    <a:pt x="105" y="12858"/>
                  </a:lnTo>
                  <a:lnTo>
                    <a:pt x="105" y="13171"/>
                  </a:lnTo>
                  <a:lnTo>
                    <a:pt x="0" y="13433"/>
                  </a:lnTo>
                  <a:lnTo>
                    <a:pt x="0" y="13694"/>
                  </a:lnTo>
                  <a:lnTo>
                    <a:pt x="105" y="14008"/>
                  </a:lnTo>
                  <a:lnTo>
                    <a:pt x="210" y="14060"/>
                  </a:lnTo>
                  <a:lnTo>
                    <a:pt x="367" y="14321"/>
                  </a:lnTo>
                  <a:lnTo>
                    <a:pt x="524" y="14426"/>
                  </a:lnTo>
                  <a:lnTo>
                    <a:pt x="785" y="14426"/>
                  </a:lnTo>
                  <a:lnTo>
                    <a:pt x="1204" y="14321"/>
                  </a:lnTo>
                  <a:lnTo>
                    <a:pt x="1413" y="14217"/>
                  </a:lnTo>
                  <a:lnTo>
                    <a:pt x="1832" y="14008"/>
                  </a:lnTo>
                  <a:lnTo>
                    <a:pt x="1832" y="14008"/>
                  </a:lnTo>
                  <a:lnTo>
                    <a:pt x="1989" y="13798"/>
                  </a:lnTo>
                  <a:lnTo>
                    <a:pt x="2198" y="13642"/>
                  </a:lnTo>
                  <a:lnTo>
                    <a:pt x="2408" y="13328"/>
                  </a:lnTo>
                  <a:lnTo>
                    <a:pt x="2617" y="13171"/>
                  </a:lnTo>
                  <a:lnTo>
                    <a:pt x="2826" y="13067"/>
                  </a:lnTo>
                  <a:lnTo>
                    <a:pt x="2983" y="12858"/>
                  </a:lnTo>
                  <a:lnTo>
                    <a:pt x="3088" y="12805"/>
                  </a:lnTo>
                  <a:lnTo>
                    <a:pt x="3350" y="12544"/>
                  </a:lnTo>
                  <a:lnTo>
                    <a:pt x="3559" y="12335"/>
                  </a:lnTo>
                  <a:lnTo>
                    <a:pt x="3768" y="12126"/>
                  </a:lnTo>
                  <a:lnTo>
                    <a:pt x="4082" y="12021"/>
                  </a:lnTo>
                  <a:lnTo>
                    <a:pt x="4292" y="11708"/>
                  </a:lnTo>
                  <a:lnTo>
                    <a:pt x="4553" y="11447"/>
                  </a:lnTo>
                  <a:lnTo>
                    <a:pt x="4710" y="11290"/>
                  </a:lnTo>
                  <a:lnTo>
                    <a:pt x="5024" y="11028"/>
                  </a:lnTo>
                  <a:lnTo>
                    <a:pt x="5181" y="10663"/>
                  </a:lnTo>
                  <a:lnTo>
                    <a:pt x="5495" y="10454"/>
                  </a:lnTo>
                  <a:lnTo>
                    <a:pt x="5809" y="10297"/>
                  </a:lnTo>
                  <a:lnTo>
                    <a:pt x="6071" y="10088"/>
                  </a:lnTo>
                  <a:lnTo>
                    <a:pt x="6385" y="9670"/>
                  </a:lnTo>
                  <a:lnTo>
                    <a:pt x="6647" y="9460"/>
                  </a:lnTo>
                  <a:lnTo>
                    <a:pt x="6804" y="9147"/>
                  </a:lnTo>
                  <a:lnTo>
                    <a:pt x="7170" y="8886"/>
                  </a:lnTo>
                  <a:lnTo>
                    <a:pt x="7484" y="8624"/>
                  </a:lnTo>
                  <a:lnTo>
                    <a:pt x="7850" y="8363"/>
                  </a:lnTo>
                  <a:lnTo>
                    <a:pt x="8112" y="8102"/>
                  </a:lnTo>
                  <a:lnTo>
                    <a:pt x="8374" y="7788"/>
                  </a:lnTo>
                  <a:lnTo>
                    <a:pt x="8688" y="7527"/>
                  </a:lnTo>
                  <a:lnTo>
                    <a:pt x="8897" y="7161"/>
                  </a:lnTo>
                  <a:lnTo>
                    <a:pt x="9211" y="6900"/>
                  </a:lnTo>
                  <a:lnTo>
                    <a:pt x="9577" y="6586"/>
                  </a:lnTo>
                  <a:lnTo>
                    <a:pt x="9734" y="6272"/>
                  </a:lnTo>
                  <a:lnTo>
                    <a:pt x="10048" y="6063"/>
                  </a:lnTo>
                  <a:lnTo>
                    <a:pt x="10362" y="5750"/>
                  </a:lnTo>
                  <a:lnTo>
                    <a:pt x="10624" y="5436"/>
                  </a:lnTo>
                  <a:lnTo>
                    <a:pt x="10833" y="5175"/>
                  </a:lnTo>
                  <a:lnTo>
                    <a:pt x="11095" y="4861"/>
                  </a:lnTo>
                  <a:lnTo>
                    <a:pt x="11357" y="4600"/>
                  </a:lnTo>
                  <a:lnTo>
                    <a:pt x="11618" y="4391"/>
                  </a:lnTo>
                  <a:lnTo>
                    <a:pt x="11828" y="4182"/>
                  </a:lnTo>
                  <a:lnTo>
                    <a:pt x="12089" y="3868"/>
                  </a:lnTo>
                  <a:lnTo>
                    <a:pt x="12403" y="3607"/>
                  </a:lnTo>
                  <a:lnTo>
                    <a:pt x="12560" y="3346"/>
                  </a:lnTo>
                  <a:lnTo>
                    <a:pt x="12770" y="3136"/>
                  </a:lnTo>
                  <a:lnTo>
                    <a:pt x="12927" y="2980"/>
                  </a:lnTo>
                  <a:lnTo>
                    <a:pt x="13084" y="2666"/>
                  </a:lnTo>
                  <a:lnTo>
                    <a:pt x="13345" y="2562"/>
                  </a:lnTo>
                  <a:lnTo>
                    <a:pt x="13555" y="2352"/>
                  </a:lnTo>
                  <a:lnTo>
                    <a:pt x="13659" y="2091"/>
                  </a:lnTo>
                  <a:lnTo>
                    <a:pt x="13816" y="1882"/>
                  </a:lnTo>
                  <a:lnTo>
                    <a:pt x="13973" y="1830"/>
                  </a:lnTo>
                  <a:lnTo>
                    <a:pt x="14183" y="1359"/>
                  </a:lnTo>
                  <a:lnTo>
                    <a:pt x="14287" y="1150"/>
                  </a:lnTo>
                  <a:lnTo>
                    <a:pt x="14392" y="889"/>
                  </a:lnTo>
                  <a:lnTo>
                    <a:pt x="14497" y="889"/>
                  </a:lnTo>
                  <a:lnTo>
                    <a:pt x="14392" y="628"/>
                  </a:lnTo>
                  <a:lnTo>
                    <a:pt x="14287" y="419"/>
                  </a:lnTo>
                  <a:lnTo>
                    <a:pt x="14183" y="210"/>
                  </a:lnTo>
                  <a:lnTo>
                    <a:pt x="13973" y="157"/>
                  </a:lnTo>
                  <a:lnTo>
                    <a:pt x="13816" y="1"/>
                  </a:lnTo>
                  <a:lnTo>
                    <a:pt x="13659" y="1"/>
                  </a:lnTo>
                  <a:lnTo>
                    <a:pt x="13450" y="1"/>
                  </a:lnTo>
                  <a:lnTo>
                    <a:pt x="13188" y="1"/>
                  </a:lnTo>
                  <a:lnTo>
                    <a:pt x="12979" y="1"/>
                  </a:lnTo>
                  <a:lnTo>
                    <a:pt x="12770" y="1"/>
                  </a:lnTo>
                  <a:lnTo>
                    <a:pt x="12613" y="1"/>
                  </a:lnTo>
                  <a:lnTo>
                    <a:pt x="12456" y="157"/>
                  </a:lnTo>
                  <a:lnTo>
                    <a:pt x="12194" y="157"/>
                  </a:lnTo>
                  <a:lnTo>
                    <a:pt x="12089" y="210"/>
                  </a:lnTo>
                  <a:lnTo>
                    <a:pt x="12089" y="210"/>
                  </a:lnTo>
                  <a:close/>
                </a:path>
              </a:pathLst>
            </a:custGeom>
            <a:solidFill>
              <a:srgbClr val="F9D50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833400" y="1371950"/>
              <a:ext cx="176650" cy="213000"/>
            </a:xfrm>
            <a:custGeom>
              <a:avLst/>
              <a:gdLst/>
              <a:ahLst/>
              <a:cxnLst/>
              <a:rect l="0" t="0" r="0" b="0"/>
              <a:pathLst>
                <a:path w="7066" h="8520" extrusionOk="0">
                  <a:moveTo>
                    <a:pt x="1937" y="8415"/>
                  </a:moveTo>
                  <a:lnTo>
                    <a:pt x="2251" y="8415"/>
                  </a:lnTo>
                  <a:lnTo>
                    <a:pt x="2512" y="8519"/>
                  </a:lnTo>
                  <a:lnTo>
                    <a:pt x="2722" y="8519"/>
                  </a:lnTo>
                  <a:lnTo>
                    <a:pt x="2931" y="8519"/>
                  </a:lnTo>
                  <a:lnTo>
                    <a:pt x="3088" y="8519"/>
                  </a:lnTo>
                  <a:lnTo>
                    <a:pt x="3297" y="8519"/>
                  </a:lnTo>
                  <a:lnTo>
                    <a:pt x="3350" y="8415"/>
                  </a:lnTo>
                  <a:lnTo>
                    <a:pt x="3611" y="8415"/>
                  </a:lnTo>
                  <a:lnTo>
                    <a:pt x="3716" y="8415"/>
                  </a:lnTo>
                  <a:lnTo>
                    <a:pt x="4030" y="8415"/>
                  </a:lnTo>
                  <a:lnTo>
                    <a:pt x="4082" y="8258"/>
                  </a:lnTo>
                  <a:lnTo>
                    <a:pt x="4292" y="8258"/>
                  </a:lnTo>
                  <a:lnTo>
                    <a:pt x="4449" y="8101"/>
                  </a:lnTo>
                  <a:lnTo>
                    <a:pt x="4658" y="8101"/>
                  </a:lnTo>
                  <a:lnTo>
                    <a:pt x="4867" y="7840"/>
                  </a:lnTo>
                  <a:lnTo>
                    <a:pt x="5286" y="7526"/>
                  </a:lnTo>
                  <a:lnTo>
                    <a:pt x="5548" y="7265"/>
                  </a:lnTo>
                  <a:lnTo>
                    <a:pt x="5809" y="7056"/>
                  </a:lnTo>
                  <a:lnTo>
                    <a:pt x="5862" y="6847"/>
                  </a:lnTo>
                  <a:lnTo>
                    <a:pt x="6071" y="6742"/>
                  </a:lnTo>
                  <a:lnTo>
                    <a:pt x="6228" y="6533"/>
                  </a:lnTo>
                  <a:lnTo>
                    <a:pt x="6280" y="6324"/>
                  </a:lnTo>
                  <a:lnTo>
                    <a:pt x="6333" y="6063"/>
                  </a:lnTo>
                  <a:lnTo>
                    <a:pt x="6437" y="6011"/>
                  </a:lnTo>
                  <a:lnTo>
                    <a:pt x="6647" y="5801"/>
                  </a:lnTo>
                  <a:lnTo>
                    <a:pt x="6751" y="5645"/>
                  </a:lnTo>
                  <a:lnTo>
                    <a:pt x="6751" y="5331"/>
                  </a:lnTo>
                  <a:lnTo>
                    <a:pt x="6804" y="5227"/>
                  </a:lnTo>
                  <a:lnTo>
                    <a:pt x="6908" y="5017"/>
                  </a:lnTo>
                  <a:lnTo>
                    <a:pt x="6908" y="4756"/>
                  </a:lnTo>
                  <a:lnTo>
                    <a:pt x="7013" y="4547"/>
                  </a:lnTo>
                  <a:lnTo>
                    <a:pt x="7013" y="4286"/>
                  </a:lnTo>
                  <a:lnTo>
                    <a:pt x="7013" y="4024"/>
                  </a:lnTo>
                  <a:lnTo>
                    <a:pt x="7065" y="3868"/>
                  </a:lnTo>
                  <a:lnTo>
                    <a:pt x="7065" y="3659"/>
                  </a:lnTo>
                  <a:lnTo>
                    <a:pt x="7065" y="3450"/>
                  </a:lnTo>
                  <a:lnTo>
                    <a:pt x="7065" y="3293"/>
                  </a:lnTo>
                  <a:lnTo>
                    <a:pt x="7065" y="3084"/>
                  </a:lnTo>
                  <a:lnTo>
                    <a:pt x="7013" y="2875"/>
                  </a:lnTo>
                  <a:lnTo>
                    <a:pt x="7013" y="2666"/>
                  </a:lnTo>
                  <a:lnTo>
                    <a:pt x="7013" y="2561"/>
                  </a:lnTo>
                  <a:lnTo>
                    <a:pt x="6908" y="2300"/>
                  </a:lnTo>
                  <a:lnTo>
                    <a:pt x="6908" y="2091"/>
                  </a:lnTo>
                  <a:lnTo>
                    <a:pt x="6804" y="1986"/>
                  </a:lnTo>
                  <a:lnTo>
                    <a:pt x="6751" y="1829"/>
                  </a:lnTo>
                  <a:lnTo>
                    <a:pt x="6647" y="1620"/>
                  </a:lnTo>
                  <a:lnTo>
                    <a:pt x="6437" y="1254"/>
                  </a:lnTo>
                  <a:lnTo>
                    <a:pt x="6280" y="1098"/>
                  </a:lnTo>
                  <a:lnTo>
                    <a:pt x="6071" y="784"/>
                  </a:lnTo>
                  <a:lnTo>
                    <a:pt x="5809" y="523"/>
                  </a:lnTo>
                  <a:lnTo>
                    <a:pt x="5548" y="366"/>
                  </a:lnTo>
                  <a:lnTo>
                    <a:pt x="5286" y="261"/>
                  </a:lnTo>
                  <a:lnTo>
                    <a:pt x="5077" y="157"/>
                  </a:lnTo>
                  <a:lnTo>
                    <a:pt x="4815" y="157"/>
                  </a:lnTo>
                  <a:lnTo>
                    <a:pt x="4710" y="52"/>
                  </a:lnTo>
                  <a:lnTo>
                    <a:pt x="4553" y="52"/>
                  </a:lnTo>
                  <a:lnTo>
                    <a:pt x="4344" y="0"/>
                  </a:lnTo>
                  <a:lnTo>
                    <a:pt x="4135" y="0"/>
                  </a:lnTo>
                  <a:lnTo>
                    <a:pt x="4030" y="0"/>
                  </a:lnTo>
                  <a:lnTo>
                    <a:pt x="3925" y="52"/>
                  </a:lnTo>
                  <a:lnTo>
                    <a:pt x="3716" y="52"/>
                  </a:lnTo>
                  <a:lnTo>
                    <a:pt x="3559" y="52"/>
                  </a:lnTo>
                  <a:lnTo>
                    <a:pt x="3350" y="157"/>
                  </a:lnTo>
                  <a:lnTo>
                    <a:pt x="3140" y="157"/>
                  </a:lnTo>
                  <a:lnTo>
                    <a:pt x="2826" y="366"/>
                  </a:lnTo>
                  <a:lnTo>
                    <a:pt x="2512" y="523"/>
                  </a:lnTo>
                  <a:lnTo>
                    <a:pt x="2146" y="784"/>
                  </a:lnTo>
                  <a:lnTo>
                    <a:pt x="1937" y="993"/>
                  </a:lnTo>
                  <a:lnTo>
                    <a:pt x="1623" y="1150"/>
                  </a:lnTo>
                  <a:lnTo>
                    <a:pt x="1256" y="1620"/>
                  </a:lnTo>
                  <a:lnTo>
                    <a:pt x="1152" y="1725"/>
                  </a:lnTo>
                  <a:lnTo>
                    <a:pt x="1099" y="1829"/>
                  </a:lnTo>
                  <a:lnTo>
                    <a:pt x="942" y="2091"/>
                  </a:lnTo>
                  <a:lnTo>
                    <a:pt x="785" y="2300"/>
                  </a:lnTo>
                  <a:lnTo>
                    <a:pt x="733" y="2456"/>
                  </a:lnTo>
                  <a:lnTo>
                    <a:pt x="628" y="2666"/>
                  </a:lnTo>
                  <a:lnTo>
                    <a:pt x="524" y="2822"/>
                  </a:lnTo>
                  <a:lnTo>
                    <a:pt x="419" y="3084"/>
                  </a:lnTo>
                  <a:lnTo>
                    <a:pt x="419" y="3293"/>
                  </a:lnTo>
                  <a:lnTo>
                    <a:pt x="367" y="3450"/>
                  </a:lnTo>
                  <a:lnTo>
                    <a:pt x="262" y="3659"/>
                  </a:lnTo>
                  <a:lnTo>
                    <a:pt x="210" y="3868"/>
                  </a:lnTo>
                  <a:lnTo>
                    <a:pt x="210" y="4024"/>
                  </a:lnTo>
                  <a:lnTo>
                    <a:pt x="53" y="4286"/>
                  </a:lnTo>
                  <a:lnTo>
                    <a:pt x="53" y="4547"/>
                  </a:lnTo>
                  <a:lnTo>
                    <a:pt x="53" y="4756"/>
                  </a:lnTo>
                  <a:lnTo>
                    <a:pt x="0" y="4861"/>
                  </a:lnTo>
                  <a:lnTo>
                    <a:pt x="0" y="5227"/>
                  </a:lnTo>
                  <a:lnTo>
                    <a:pt x="0" y="5331"/>
                  </a:lnTo>
                  <a:lnTo>
                    <a:pt x="53" y="5540"/>
                  </a:lnTo>
                  <a:lnTo>
                    <a:pt x="53" y="5749"/>
                  </a:lnTo>
                  <a:lnTo>
                    <a:pt x="53" y="5906"/>
                  </a:lnTo>
                  <a:lnTo>
                    <a:pt x="210" y="6011"/>
                  </a:lnTo>
                  <a:lnTo>
                    <a:pt x="210" y="6324"/>
                  </a:lnTo>
                  <a:lnTo>
                    <a:pt x="262" y="6429"/>
                  </a:lnTo>
                  <a:lnTo>
                    <a:pt x="367" y="6638"/>
                  </a:lnTo>
                  <a:lnTo>
                    <a:pt x="367" y="6847"/>
                  </a:lnTo>
                  <a:lnTo>
                    <a:pt x="419" y="7004"/>
                  </a:lnTo>
                  <a:lnTo>
                    <a:pt x="628" y="7265"/>
                  </a:lnTo>
                  <a:lnTo>
                    <a:pt x="785" y="7526"/>
                  </a:lnTo>
                  <a:lnTo>
                    <a:pt x="1099" y="7840"/>
                  </a:lnTo>
                  <a:lnTo>
                    <a:pt x="1256" y="7997"/>
                  </a:lnTo>
                  <a:lnTo>
                    <a:pt x="1466" y="8101"/>
                  </a:lnTo>
                  <a:lnTo>
                    <a:pt x="1623" y="8258"/>
                  </a:lnTo>
                  <a:lnTo>
                    <a:pt x="1832" y="8258"/>
                  </a:lnTo>
                  <a:lnTo>
                    <a:pt x="1937" y="8415"/>
                  </a:lnTo>
                  <a:lnTo>
                    <a:pt x="1937" y="8415"/>
                  </a:lnTo>
                  <a:close/>
                </a:path>
              </a:pathLst>
            </a:custGeom>
            <a:solidFill>
              <a:srgbClr val="F9D50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873950" y="1424200"/>
              <a:ext cx="91600" cy="108475"/>
            </a:xfrm>
            <a:custGeom>
              <a:avLst/>
              <a:gdLst/>
              <a:ahLst/>
              <a:cxnLst/>
              <a:rect l="0" t="0" r="0" b="0"/>
              <a:pathLst>
                <a:path w="3664" h="4339" extrusionOk="0">
                  <a:moveTo>
                    <a:pt x="995" y="4234"/>
                  </a:moveTo>
                  <a:lnTo>
                    <a:pt x="1100" y="4339"/>
                  </a:lnTo>
                  <a:lnTo>
                    <a:pt x="1309" y="4339"/>
                  </a:lnTo>
                  <a:lnTo>
                    <a:pt x="1518" y="4339"/>
                  </a:lnTo>
                  <a:lnTo>
                    <a:pt x="1728" y="4339"/>
                  </a:lnTo>
                  <a:lnTo>
                    <a:pt x="1937" y="4234"/>
                  </a:lnTo>
                  <a:lnTo>
                    <a:pt x="2094" y="4234"/>
                  </a:lnTo>
                  <a:lnTo>
                    <a:pt x="2303" y="4234"/>
                  </a:lnTo>
                  <a:lnTo>
                    <a:pt x="2460" y="4182"/>
                  </a:lnTo>
                  <a:lnTo>
                    <a:pt x="2722" y="3921"/>
                  </a:lnTo>
                  <a:lnTo>
                    <a:pt x="3036" y="3659"/>
                  </a:lnTo>
                  <a:lnTo>
                    <a:pt x="3193" y="3450"/>
                  </a:lnTo>
                  <a:lnTo>
                    <a:pt x="3245" y="3241"/>
                  </a:lnTo>
                  <a:lnTo>
                    <a:pt x="3455" y="3137"/>
                  </a:lnTo>
                  <a:lnTo>
                    <a:pt x="3455" y="2927"/>
                  </a:lnTo>
                  <a:lnTo>
                    <a:pt x="3559" y="2666"/>
                  </a:lnTo>
                  <a:lnTo>
                    <a:pt x="3664" y="2457"/>
                  </a:lnTo>
                  <a:lnTo>
                    <a:pt x="3664" y="2196"/>
                  </a:lnTo>
                  <a:lnTo>
                    <a:pt x="3664" y="1934"/>
                  </a:lnTo>
                  <a:lnTo>
                    <a:pt x="3664" y="1725"/>
                  </a:lnTo>
                  <a:lnTo>
                    <a:pt x="3664" y="1569"/>
                  </a:lnTo>
                  <a:lnTo>
                    <a:pt x="3664" y="1360"/>
                  </a:lnTo>
                  <a:lnTo>
                    <a:pt x="3664" y="1203"/>
                  </a:lnTo>
                  <a:lnTo>
                    <a:pt x="3559" y="994"/>
                  </a:lnTo>
                  <a:lnTo>
                    <a:pt x="3455" y="785"/>
                  </a:lnTo>
                  <a:lnTo>
                    <a:pt x="3402" y="576"/>
                  </a:lnTo>
                  <a:lnTo>
                    <a:pt x="3245" y="576"/>
                  </a:lnTo>
                  <a:lnTo>
                    <a:pt x="3036" y="366"/>
                  </a:lnTo>
                  <a:lnTo>
                    <a:pt x="2722" y="53"/>
                  </a:lnTo>
                  <a:lnTo>
                    <a:pt x="2513" y="1"/>
                  </a:lnTo>
                  <a:lnTo>
                    <a:pt x="2408" y="1"/>
                  </a:lnTo>
                  <a:lnTo>
                    <a:pt x="2199" y="1"/>
                  </a:lnTo>
                  <a:lnTo>
                    <a:pt x="1989" y="1"/>
                  </a:lnTo>
                  <a:lnTo>
                    <a:pt x="1937" y="1"/>
                  </a:lnTo>
                  <a:lnTo>
                    <a:pt x="1675" y="1"/>
                  </a:lnTo>
                  <a:lnTo>
                    <a:pt x="1466" y="210"/>
                  </a:lnTo>
                  <a:lnTo>
                    <a:pt x="1309" y="210"/>
                  </a:lnTo>
                  <a:lnTo>
                    <a:pt x="1100" y="366"/>
                  </a:lnTo>
                  <a:lnTo>
                    <a:pt x="890" y="471"/>
                  </a:lnTo>
                  <a:lnTo>
                    <a:pt x="838" y="576"/>
                  </a:lnTo>
                  <a:lnTo>
                    <a:pt x="629" y="785"/>
                  </a:lnTo>
                  <a:lnTo>
                    <a:pt x="524" y="994"/>
                  </a:lnTo>
                  <a:lnTo>
                    <a:pt x="472" y="1203"/>
                  </a:lnTo>
                  <a:lnTo>
                    <a:pt x="315" y="1360"/>
                  </a:lnTo>
                  <a:lnTo>
                    <a:pt x="315" y="1569"/>
                  </a:lnTo>
                  <a:lnTo>
                    <a:pt x="210" y="1725"/>
                  </a:lnTo>
                  <a:lnTo>
                    <a:pt x="105" y="1987"/>
                  </a:lnTo>
                  <a:lnTo>
                    <a:pt x="1" y="2196"/>
                  </a:lnTo>
                  <a:lnTo>
                    <a:pt x="1" y="2457"/>
                  </a:lnTo>
                  <a:lnTo>
                    <a:pt x="1" y="2666"/>
                  </a:lnTo>
                  <a:lnTo>
                    <a:pt x="1" y="2927"/>
                  </a:lnTo>
                  <a:lnTo>
                    <a:pt x="1" y="3137"/>
                  </a:lnTo>
                  <a:lnTo>
                    <a:pt x="105" y="3241"/>
                  </a:lnTo>
                  <a:lnTo>
                    <a:pt x="210" y="3346"/>
                  </a:lnTo>
                  <a:lnTo>
                    <a:pt x="315" y="3555"/>
                  </a:lnTo>
                  <a:lnTo>
                    <a:pt x="315" y="3711"/>
                  </a:lnTo>
                  <a:lnTo>
                    <a:pt x="472" y="3921"/>
                  </a:lnTo>
                  <a:lnTo>
                    <a:pt x="524" y="3973"/>
                  </a:lnTo>
                  <a:lnTo>
                    <a:pt x="629" y="4182"/>
                  </a:lnTo>
                  <a:lnTo>
                    <a:pt x="838" y="4234"/>
                  </a:lnTo>
                  <a:lnTo>
                    <a:pt x="995" y="4234"/>
                  </a:lnTo>
                  <a:lnTo>
                    <a:pt x="995" y="42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>
              <a:off x="1054500" y="1709050"/>
              <a:ext cx="176650" cy="211700"/>
            </a:xfrm>
            <a:custGeom>
              <a:avLst/>
              <a:gdLst/>
              <a:ahLst/>
              <a:cxnLst/>
              <a:rect l="0" t="0" r="0" b="0"/>
              <a:pathLst>
                <a:path w="7066" h="8468" extrusionOk="0">
                  <a:moveTo>
                    <a:pt x="1885" y="8363"/>
                  </a:moveTo>
                  <a:lnTo>
                    <a:pt x="2251" y="8363"/>
                  </a:lnTo>
                  <a:lnTo>
                    <a:pt x="2617" y="8467"/>
                  </a:lnTo>
                  <a:lnTo>
                    <a:pt x="2722" y="8467"/>
                  </a:lnTo>
                  <a:lnTo>
                    <a:pt x="2931" y="8467"/>
                  </a:lnTo>
                  <a:lnTo>
                    <a:pt x="3088" y="8467"/>
                  </a:lnTo>
                  <a:lnTo>
                    <a:pt x="3245" y="8467"/>
                  </a:lnTo>
                  <a:lnTo>
                    <a:pt x="3455" y="8363"/>
                  </a:lnTo>
                  <a:lnTo>
                    <a:pt x="3664" y="8363"/>
                  </a:lnTo>
                  <a:lnTo>
                    <a:pt x="3716" y="8363"/>
                  </a:lnTo>
                  <a:lnTo>
                    <a:pt x="3926" y="8258"/>
                  </a:lnTo>
                  <a:lnTo>
                    <a:pt x="4083" y="8154"/>
                  </a:lnTo>
                  <a:lnTo>
                    <a:pt x="4240" y="8101"/>
                  </a:lnTo>
                  <a:lnTo>
                    <a:pt x="4501" y="7997"/>
                  </a:lnTo>
                  <a:lnTo>
                    <a:pt x="4658" y="7997"/>
                  </a:lnTo>
                  <a:lnTo>
                    <a:pt x="4972" y="7736"/>
                  </a:lnTo>
                  <a:lnTo>
                    <a:pt x="5286" y="7527"/>
                  </a:lnTo>
                  <a:lnTo>
                    <a:pt x="5496" y="7161"/>
                  </a:lnTo>
                  <a:lnTo>
                    <a:pt x="5810" y="6899"/>
                  </a:lnTo>
                  <a:lnTo>
                    <a:pt x="5862" y="6795"/>
                  </a:lnTo>
                  <a:lnTo>
                    <a:pt x="5967" y="6586"/>
                  </a:lnTo>
                  <a:lnTo>
                    <a:pt x="6176" y="6481"/>
                  </a:lnTo>
                  <a:lnTo>
                    <a:pt x="6333" y="6272"/>
                  </a:lnTo>
                  <a:lnTo>
                    <a:pt x="6438" y="6011"/>
                  </a:lnTo>
                  <a:lnTo>
                    <a:pt x="6542" y="5906"/>
                  </a:lnTo>
                  <a:lnTo>
                    <a:pt x="6647" y="5593"/>
                  </a:lnTo>
                  <a:lnTo>
                    <a:pt x="6699" y="5540"/>
                  </a:lnTo>
                  <a:lnTo>
                    <a:pt x="6856" y="5279"/>
                  </a:lnTo>
                  <a:lnTo>
                    <a:pt x="6856" y="5070"/>
                  </a:lnTo>
                  <a:lnTo>
                    <a:pt x="6856" y="4809"/>
                  </a:lnTo>
                  <a:lnTo>
                    <a:pt x="6961" y="4600"/>
                  </a:lnTo>
                  <a:lnTo>
                    <a:pt x="6961" y="4391"/>
                  </a:lnTo>
                  <a:lnTo>
                    <a:pt x="7066" y="4182"/>
                  </a:lnTo>
                  <a:lnTo>
                    <a:pt x="7066" y="3972"/>
                  </a:lnTo>
                  <a:lnTo>
                    <a:pt x="7066" y="3816"/>
                  </a:lnTo>
                  <a:lnTo>
                    <a:pt x="7066" y="3607"/>
                  </a:lnTo>
                  <a:lnTo>
                    <a:pt x="7066" y="3398"/>
                  </a:lnTo>
                  <a:lnTo>
                    <a:pt x="7066" y="3189"/>
                  </a:lnTo>
                  <a:lnTo>
                    <a:pt x="7066" y="2979"/>
                  </a:lnTo>
                  <a:lnTo>
                    <a:pt x="7066" y="2823"/>
                  </a:lnTo>
                  <a:lnTo>
                    <a:pt x="7066" y="2614"/>
                  </a:lnTo>
                  <a:lnTo>
                    <a:pt x="6961" y="2352"/>
                  </a:lnTo>
                  <a:lnTo>
                    <a:pt x="6961" y="2195"/>
                  </a:lnTo>
                  <a:lnTo>
                    <a:pt x="6856" y="1986"/>
                  </a:lnTo>
                  <a:lnTo>
                    <a:pt x="6856" y="1882"/>
                  </a:lnTo>
                  <a:lnTo>
                    <a:pt x="6699" y="1725"/>
                  </a:lnTo>
                  <a:lnTo>
                    <a:pt x="6647" y="1516"/>
                  </a:lnTo>
                  <a:lnTo>
                    <a:pt x="6438" y="1255"/>
                  </a:lnTo>
                  <a:lnTo>
                    <a:pt x="6333" y="993"/>
                  </a:lnTo>
                  <a:lnTo>
                    <a:pt x="5967" y="732"/>
                  </a:lnTo>
                  <a:lnTo>
                    <a:pt x="5810" y="523"/>
                  </a:lnTo>
                  <a:lnTo>
                    <a:pt x="5443" y="262"/>
                  </a:lnTo>
                  <a:lnTo>
                    <a:pt x="5182" y="209"/>
                  </a:lnTo>
                  <a:lnTo>
                    <a:pt x="4972" y="53"/>
                  </a:lnTo>
                  <a:lnTo>
                    <a:pt x="4868" y="53"/>
                  </a:lnTo>
                  <a:lnTo>
                    <a:pt x="4711" y="0"/>
                  </a:lnTo>
                  <a:lnTo>
                    <a:pt x="4501" y="0"/>
                  </a:lnTo>
                  <a:lnTo>
                    <a:pt x="4344" y="0"/>
                  </a:lnTo>
                  <a:lnTo>
                    <a:pt x="4187" y="0"/>
                  </a:lnTo>
                  <a:lnTo>
                    <a:pt x="3978" y="0"/>
                  </a:lnTo>
                  <a:lnTo>
                    <a:pt x="3769" y="0"/>
                  </a:lnTo>
                  <a:lnTo>
                    <a:pt x="3716" y="0"/>
                  </a:lnTo>
                  <a:lnTo>
                    <a:pt x="3507" y="53"/>
                  </a:lnTo>
                  <a:lnTo>
                    <a:pt x="3245" y="53"/>
                  </a:lnTo>
                  <a:lnTo>
                    <a:pt x="3141" y="53"/>
                  </a:lnTo>
                  <a:lnTo>
                    <a:pt x="2931" y="262"/>
                  </a:lnTo>
                  <a:lnTo>
                    <a:pt x="2513" y="471"/>
                  </a:lnTo>
                  <a:lnTo>
                    <a:pt x="2146" y="628"/>
                  </a:lnTo>
                  <a:lnTo>
                    <a:pt x="1780" y="889"/>
                  </a:lnTo>
                  <a:lnTo>
                    <a:pt x="1571" y="1202"/>
                  </a:lnTo>
                  <a:lnTo>
                    <a:pt x="1361" y="1516"/>
                  </a:lnTo>
                  <a:lnTo>
                    <a:pt x="1152" y="1621"/>
                  </a:lnTo>
                  <a:lnTo>
                    <a:pt x="1047" y="1725"/>
                  </a:lnTo>
                  <a:lnTo>
                    <a:pt x="995" y="1986"/>
                  </a:lnTo>
                  <a:lnTo>
                    <a:pt x="890" y="2195"/>
                  </a:lnTo>
                  <a:lnTo>
                    <a:pt x="786" y="2352"/>
                  </a:lnTo>
                  <a:lnTo>
                    <a:pt x="576" y="2509"/>
                  </a:lnTo>
                  <a:lnTo>
                    <a:pt x="576" y="2718"/>
                  </a:lnTo>
                  <a:lnTo>
                    <a:pt x="576" y="2979"/>
                  </a:lnTo>
                  <a:lnTo>
                    <a:pt x="419" y="3189"/>
                  </a:lnTo>
                  <a:lnTo>
                    <a:pt x="262" y="3398"/>
                  </a:lnTo>
                  <a:lnTo>
                    <a:pt x="158" y="3607"/>
                  </a:lnTo>
                  <a:lnTo>
                    <a:pt x="158" y="3816"/>
                  </a:lnTo>
                  <a:lnTo>
                    <a:pt x="158" y="3972"/>
                  </a:lnTo>
                  <a:lnTo>
                    <a:pt x="53" y="4182"/>
                  </a:lnTo>
                  <a:lnTo>
                    <a:pt x="53" y="4391"/>
                  </a:lnTo>
                  <a:lnTo>
                    <a:pt x="53" y="4600"/>
                  </a:lnTo>
                  <a:lnTo>
                    <a:pt x="1" y="4809"/>
                  </a:lnTo>
                  <a:lnTo>
                    <a:pt x="1" y="5070"/>
                  </a:lnTo>
                  <a:lnTo>
                    <a:pt x="1" y="5279"/>
                  </a:lnTo>
                  <a:lnTo>
                    <a:pt x="53" y="5436"/>
                  </a:lnTo>
                  <a:lnTo>
                    <a:pt x="53" y="5540"/>
                  </a:lnTo>
                  <a:lnTo>
                    <a:pt x="158" y="5802"/>
                  </a:lnTo>
                  <a:lnTo>
                    <a:pt x="158" y="5906"/>
                  </a:lnTo>
                  <a:lnTo>
                    <a:pt x="158" y="6168"/>
                  </a:lnTo>
                  <a:lnTo>
                    <a:pt x="158" y="6324"/>
                  </a:lnTo>
                  <a:lnTo>
                    <a:pt x="262" y="6533"/>
                  </a:lnTo>
                  <a:lnTo>
                    <a:pt x="367" y="6743"/>
                  </a:lnTo>
                  <a:lnTo>
                    <a:pt x="576" y="6899"/>
                  </a:lnTo>
                  <a:lnTo>
                    <a:pt x="576" y="7161"/>
                  </a:lnTo>
                  <a:lnTo>
                    <a:pt x="890" y="7474"/>
                  </a:lnTo>
                  <a:lnTo>
                    <a:pt x="1047" y="7736"/>
                  </a:lnTo>
                  <a:lnTo>
                    <a:pt x="1361" y="7945"/>
                  </a:lnTo>
                  <a:lnTo>
                    <a:pt x="1571" y="8101"/>
                  </a:lnTo>
                  <a:lnTo>
                    <a:pt x="1885" y="8363"/>
                  </a:lnTo>
                  <a:lnTo>
                    <a:pt x="1885" y="8363"/>
                  </a:lnTo>
                  <a:close/>
                </a:path>
              </a:pathLst>
            </a:custGeom>
            <a:solidFill>
              <a:srgbClr val="F9D50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>
              <a:off x="1093750" y="1758700"/>
              <a:ext cx="94225" cy="112400"/>
            </a:xfrm>
            <a:custGeom>
              <a:avLst/>
              <a:gdLst/>
              <a:ahLst/>
              <a:cxnLst/>
              <a:rect l="0" t="0" r="0" b="0"/>
              <a:pathLst>
                <a:path w="3769" h="4496" extrusionOk="0">
                  <a:moveTo>
                    <a:pt x="1047" y="4338"/>
                  </a:moveTo>
                  <a:lnTo>
                    <a:pt x="1204" y="4495"/>
                  </a:lnTo>
                  <a:lnTo>
                    <a:pt x="1414" y="4495"/>
                  </a:lnTo>
                  <a:lnTo>
                    <a:pt x="1571" y="4495"/>
                  </a:lnTo>
                  <a:lnTo>
                    <a:pt x="1675" y="4495"/>
                  </a:lnTo>
                  <a:lnTo>
                    <a:pt x="1937" y="4338"/>
                  </a:lnTo>
                  <a:lnTo>
                    <a:pt x="2146" y="4338"/>
                  </a:lnTo>
                  <a:lnTo>
                    <a:pt x="2199" y="4182"/>
                  </a:lnTo>
                  <a:lnTo>
                    <a:pt x="2408" y="4182"/>
                  </a:lnTo>
                  <a:lnTo>
                    <a:pt x="2774" y="3920"/>
                  </a:lnTo>
                  <a:lnTo>
                    <a:pt x="3088" y="3607"/>
                  </a:lnTo>
                  <a:lnTo>
                    <a:pt x="3141" y="3450"/>
                  </a:lnTo>
                  <a:lnTo>
                    <a:pt x="3298" y="3293"/>
                  </a:lnTo>
                  <a:lnTo>
                    <a:pt x="3402" y="3084"/>
                  </a:lnTo>
                  <a:lnTo>
                    <a:pt x="3612" y="2823"/>
                  </a:lnTo>
                  <a:lnTo>
                    <a:pt x="3612" y="2614"/>
                  </a:lnTo>
                  <a:lnTo>
                    <a:pt x="3716" y="2405"/>
                  </a:lnTo>
                  <a:lnTo>
                    <a:pt x="3716" y="2196"/>
                  </a:lnTo>
                  <a:lnTo>
                    <a:pt x="3769" y="1986"/>
                  </a:lnTo>
                  <a:lnTo>
                    <a:pt x="3716" y="1725"/>
                  </a:lnTo>
                  <a:lnTo>
                    <a:pt x="3716" y="1516"/>
                  </a:lnTo>
                  <a:lnTo>
                    <a:pt x="3716" y="1412"/>
                  </a:lnTo>
                  <a:lnTo>
                    <a:pt x="3716" y="1203"/>
                  </a:lnTo>
                  <a:lnTo>
                    <a:pt x="3612" y="993"/>
                  </a:lnTo>
                  <a:lnTo>
                    <a:pt x="3507" y="732"/>
                  </a:lnTo>
                  <a:lnTo>
                    <a:pt x="3402" y="628"/>
                  </a:lnTo>
                  <a:lnTo>
                    <a:pt x="3298" y="366"/>
                  </a:lnTo>
                  <a:lnTo>
                    <a:pt x="3088" y="209"/>
                  </a:lnTo>
                  <a:lnTo>
                    <a:pt x="2774" y="0"/>
                  </a:lnTo>
                  <a:lnTo>
                    <a:pt x="2617" y="0"/>
                  </a:lnTo>
                  <a:lnTo>
                    <a:pt x="2408" y="0"/>
                  </a:lnTo>
                  <a:lnTo>
                    <a:pt x="2199" y="0"/>
                  </a:lnTo>
                  <a:lnTo>
                    <a:pt x="2094" y="0"/>
                  </a:lnTo>
                  <a:lnTo>
                    <a:pt x="1885" y="0"/>
                  </a:lnTo>
                  <a:lnTo>
                    <a:pt x="1675" y="0"/>
                  </a:lnTo>
                  <a:lnTo>
                    <a:pt x="1518" y="53"/>
                  </a:lnTo>
                  <a:lnTo>
                    <a:pt x="1361" y="209"/>
                  </a:lnTo>
                  <a:lnTo>
                    <a:pt x="1204" y="262"/>
                  </a:lnTo>
                  <a:lnTo>
                    <a:pt x="1047" y="366"/>
                  </a:lnTo>
                  <a:lnTo>
                    <a:pt x="890" y="523"/>
                  </a:lnTo>
                  <a:lnTo>
                    <a:pt x="681" y="732"/>
                  </a:lnTo>
                  <a:lnTo>
                    <a:pt x="524" y="993"/>
                  </a:lnTo>
                  <a:lnTo>
                    <a:pt x="524" y="1203"/>
                  </a:lnTo>
                  <a:lnTo>
                    <a:pt x="315" y="1412"/>
                  </a:lnTo>
                  <a:lnTo>
                    <a:pt x="210" y="1621"/>
                  </a:lnTo>
                  <a:lnTo>
                    <a:pt x="158" y="1725"/>
                  </a:lnTo>
                  <a:lnTo>
                    <a:pt x="158" y="1986"/>
                  </a:lnTo>
                  <a:lnTo>
                    <a:pt x="1" y="2196"/>
                  </a:lnTo>
                  <a:lnTo>
                    <a:pt x="1" y="2405"/>
                  </a:lnTo>
                  <a:lnTo>
                    <a:pt x="1" y="2614"/>
                  </a:lnTo>
                  <a:lnTo>
                    <a:pt x="1" y="2823"/>
                  </a:lnTo>
                  <a:lnTo>
                    <a:pt x="1" y="3084"/>
                  </a:lnTo>
                  <a:lnTo>
                    <a:pt x="158" y="3293"/>
                  </a:lnTo>
                  <a:lnTo>
                    <a:pt x="158" y="3398"/>
                  </a:lnTo>
                  <a:lnTo>
                    <a:pt x="210" y="3554"/>
                  </a:lnTo>
                  <a:lnTo>
                    <a:pt x="315" y="3711"/>
                  </a:lnTo>
                  <a:lnTo>
                    <a:pt x="524" y="3920"/>
                  </a:lnTo>
                  <a:lnTo>
                    <a:pt x="524" y="4025"/>
                  </a:lnTo>
                  <a:lnTo>
                    <a:pt x="681" y="4182"/>
                  </a:lnTo>
                  <a:lnTo>
                    <a:pt x="890" y="4286"/>
                  </a:lnTo>
                  <a:lnTo>
                    <a:pt x="1047" y="4338"/>
                  </a:lnTo>
                  <a:lnTo>
                    <a:pt x="1047" y="43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>
              <a:off x="469675" y="2204250"/>
              <a:ext cx="285250" cy="321450"/>
            </a:xfrm>
            <a:custGeom>
              <a:avLst/>
              <a:gdLst/>
              <a:ahLst/>
              <a:cxnLst/>
              <a:rect l="0" t="0" r="0" b="0"/>
              <a:pathLst>
                <a:path w="11410" h="12858" extrusionOk="0">
                  <a:moveTo>
                    <a:pt x="629" y="3084"/>
                  </a:moveTo>
                  <a:lnTo>
                    <a:pt x="629" y="3189"/>
                  </a:lnTo>
                  <a:lnTo>
                    <a:pt x="733" y="3293"/>
                  </a:lnTo>
                  <a:lnTo>
                    <a:pt x="733" y="3502"/>
                  </a:lnTo>
                  <a:lnTo>
                    <a:pt x="995" y="3868"/>
                  </a:lnTo>
                  <a:lnTo>
                    <a:pt x="995" y="3921"/>
                  </a:lnTo>
                  <a:lnTo>
                    <a:pt x="1204" y="4182"/>
                  </a:lnTo>
                  <a:lnTo>
                    <a:pt x="1204" y="4391"/>
                  </a:lnTo>
                  <a:lnTo>
                    <a:pt x="1309" y="4652"/>
                  </a:lnTo>
                  <a:lnTo>
                    <a:pt x="1309" y="4861"/>
                  </a:lnTo>
                  <a:lnTo>
                    <a:pt x="1623" y="5070"/>
                  </a:lnTo>
                  <a:lnTo>
                    <a:pt x="1623" y="5279"/>
                  </a:lnTo>
                  <a:lnTo>
                    <a:pt x="1780" y="5593"/>
                  </a:lnTo>
                  <a:lnTo>
                    <a:pt x="1989" y="5750"/>
                  </a:lnTo>
                  <a:lnTo>
                    <a:pt x="2042" y="6116"/>
                  </a:lnTo>
                  <a:lnTo>
                    <a:pt x="2251" y="6377"/>
                  </a:lnTo>
                  <a:lnTo>
                    <a:pt x="2408" y="6638"/>
                  </a:lnTo>
                  <a:lnTo>
                    <a:pt x="2617" y="6900"/>
                  </a:lnTo>
                  <a:lnTo>
                    <a:pt x="2774" y="7266"/>
                  </a:lnTo>
                  <a:lnTo>
                    <a:pt x="2931" y="7475"/>
                  </a:lnTo>
                  <a:lnTo>
                    <a:pt x="3141" y="7631"/>
                  </a:lnTo>
                  <a:lnTo>
                    <a:pt x="3245" y="8050"/>
                  </a:lnTo>
                  <a:lnTo>
                    <a:pt x="3402" y="8206"/>
                  </a:lnTo>
                  <a:lnTo>
                    <a:pt x="3612" y="8468"/>
                  </a:lnTo>
                  <a:lnTo>
                    <a:pt x="3821" y="8781"/>
                  </a:lnTo>
                  <a:lnTo>
                    <a:pt x="3926" y="8938"/>
                  </a:lnTo>
                  <a:lnTo>
                    <a:pt x="4135" y="9252"/>
                  </a:lnTo>
                  <a:lnTo>
                    <a:pt x="4344" y="9408"/>
                  </a:lnTo>
                  <a:lnTo>
                    <a:pt x="4606" y="9670"/>
                  </a:lnTo>
                  <a:lnTo>
                    <a:pt x="4711" y="9774"/>
                  </a:lnTo>
                  <a:lnTo>
                    <a:pt x="4920" y="10036"/>
                  </a:lnTo>
                  <a:lnTo>
                    <a:pt x="5129" y="10192"/>
                  </a:lnTo>
                  <a:lnTo>
                    <a:pt x="5286" y="10297"/>
                  </a:lnTo>
                  <a:lnTo>
                    <a:pt x="5443" y="10558"/>
                  </a:lnTo>
                  <a:lnTo>
                    <a:pt x="5600" y="10663"/>
                  </a:lnTo>
                  <a:lnTo>
                    <a:pt x="5810" y="10767"/>
                  </a:lnTo>
                  <a:lnTo>
                    <a:pt x="6019" y="10976"/>
                  </a:lnTo>
                  <a:lnTo>
                    <a:pt x="6281" y="11133"/>
                  </a:lnTo>
                  <a:lnTo>
                    <a:pt x="6333" y="11185"/>
                  </a:lnTo>
                  <a:lnTo>
                    <a:pt x="6595" y="11394"/>
                  </a:lnTo>
                  <a:lnTo>
                    <a:pt x="6804" y="11604"/>
                  </a:lnTo>
                  <a:lnTo>
                    <a:pt x="7013" y="11656"/>
                  </a:lnTo>
                  <a:lnTo>
                    <a:pt x="7170" y="11760"/>
                  </a:lnTo>
                  <a:lnTo>
                    <a:pt x="7327" y="11969"/>
                  </a:lnTo>
                  <a:lnTo>
                    <a:pt x="7537" y="11969"/>
                  </a:lnTo>
                  <a:lnTo>
                    <a:pt x="7694" y="12126"/>
                  </a:lnTo>
                  <a:lnTo>
                    <a:pt x="7903" y="12178"/>
                  </a:lnTo>
                  <a:lnTo>
                    <a:pt x="8060" y="12335"/>
                  </a:lnTo>
                  <a:lnTo>
                    <a:pt x="8322" y="12387"/>
                  </a:lnTo>
                  <a:lnTo>
                    <a:pt x="8479" y="12387"/>
                  </a:lnTo>
                  <a:lnTo>
                    <a:pt x="8688" y="12492"/>
                  </a:lnTo>
                  <a:lnTo>
                    <a:pt x="8897" y="12544"/>
                  </a:lnTo>
                  <a:lnTo>
                    <a:pt x="9054" y="12649"/>
                  </a:lnTo>
                  <a:lnTo>
                    <a:pt x="9211" y="12649"/>
                  </a:lnTo>
                  <a:lnTo>
                    <a:pt x="9368" y="12753"/>
                  </a:lnTo>
                  <a:lnTo>
                    <a:pt x="9525" y="12753"/>
                  </a:lnTo>
                  <a:lnTo>
                    <a:pt x="9787" y="12753"/>
                  </a:lnTo>
                  <a:lnTo>
                    <a:pt x="9892" y="12753"/>
                  </a:lnTo>
                  <a:lnTo>
                    <a:pt x="10101" y="12858"/>
                  </a:lnTo>
                  <a:lnTo>
                    <a:pt x="10206" y="12858"/>
                  </a:lnTo>
                  <a:lnTo>
                    <a:pt x="10415" y="12858"/>
                  </a:lnTo>
                  <a:lnTo>
                    <a:pt x="10624" y="12753"/>
                  </a:lnTo>
                  <a:lnTo>
                    <a:pt x="10886" y="12649"/>
                  </a:lnTo>
                  <a:lnTo>
                    <a:pt x="11095" y="12387"/>
                  </a:lnTo>
                  <a:lnTo>
                    <a:pt x="11200" y="12335"/>
                  </a:lnTo>
                  <a:lnTo>
                    <a:pt x="11357" y="11969"/>
                  </a:lnTo>
                  <a:lnTo>
                    <a:pt x="11409" y="11656"/>
                  </a:lnTo>
                  <a:lnTo>
                    <a:pt x="11409" y="11394"/>
                  </a:lnTo>
                  <a:lnTo>
                    <a:pt x="11409" y="11133"/>
                  </a:lnTo>
                  <a:lnTo>
                    <a:pt x="11409" y="10976"/>
                  </a:lnTo>
                  <a:lnTo>
                    <a:pt x="11409" y="10767"/>
                  </a:lnTo>
                  <a:lnTo>
                    <a:pt x="11357" y="10558"/>
                  </a:lnTo>
                  <a:lnTo>
                    <a:pt x="11357" y="10401"/>
                  </a:lnTo>
                  <a:lnTo>
                    <a:pt x="11252" y="10297"/>
                  </a:lnTo>
                  <a:lnTo>
                    <a:pt x="11200" y="10140"/>
                  </a:lnTo>
                  <a:lnTo>
                    <a:pt x="11200" y="9931"/>
                  </a:lnTo>
                  <a:lnTo>
                    <a:pt x="11095" y="9774"/>
                  </a:lnTo>
                  <a:lnTo>
                    <a:pt x="10991" y="9408"/>
                  </a:lnTo>
                  <a:lnTo>
                    <a:pt x="10834" y="9095"/>
                  </a:lnTo>
                  <a:lnTo>
                    <a:pt x="10520" y="8833"/>
                  </a:lnTo>
                  <a:lnTo>
                    <a:pt x="10363" y="8677"/>
                  </a:lnTo>
                  <a:lnTo>
                    <a:pt x="9996" y="8363"/>
                  </a:lnTo>
                  <a:lnTo>
                    <a:pt x="9787" y="8102"/>
                  </a:lnTo>
                  <a:lnTo>
                    <a:pt x="9525" y="7945"/>
                  </a:lnTo>
                  <a:lnTo>
                    <a:pt x="9211" y="7631"/>
                  </a:lnTo>
                  <a:lnTo>
                    <a:pt x="8897" y="7475"/>
                  </a:lnTo>
                  <a:lnTo>
                    <a:pt x="8688" y="7266"/>
                  </a:lnTo>
                  <a:lnTo>
                    <a:pt x="8322" y="7056"/>
                  </a:lnTo>
                  <a:lnTo>
                    <a:pt x="8008" y="6743"/>
                  </a:lnTo>
                  <a:lnTo>
                    <a:pt x="7903" y="6586"/>
                  </a:lnTo>
                  <a:lnTo>
                    <a:pt x="7694" y="6482"/>
                  </a:lnTo>
                  <a:lnTo>
                    <a:pt x="7484" y="6377"/>
                  </a:lnTo>
                  <a:lnTo>
                    <a:pt x="7327" y="6220"/>
                  </a:lnTo>
                  <a:lnTo>
                    <a:pt x="7170" y="6116"/>
                  </a:lnTo>
                  <a:lnTo>
                    <a:pt x="7013" y="5907"/>
                  </a:lnTo>
                  <a:lnTo>
                    <a:pt x="6804" y="5750"/>
                  </a:lnTo>
                  <a:lnTo>
                    <a:pt x="6699" y="5698"/>
                  </a:lnTo>
                  <a:lnTo>
                    <a:pt x="6542" y="5593"/>
                  </a:lnTo>
                  <a:lnTo>
                    <a:pt x="6333" y="5384"/>
                  </a:lnTo>
                  <a:lnTo>
                    <a:pt x="6124" y="5175"/>
                  </a:lnTo>
                  <a:lnTo>
                    <a:pt x="6019" y="5123"/>
                  </a:lnTo>
                  <a:lnTo>
                    <a:pt x="5810" y="4914"/>
                  </a:lnTo>
                  <a:lnTo>
                    <a:pt x="5600" y="4705"/>
                  </a:lnTo>
                  <a:lnTo>
                    <a:pt x="5443" y="4600"/>
                  </a:lnTo>
                  <a:lnTo>
                    <a:pt x="5339" y="4496"/>
                  </a:lnTo>
                  <a:lnTo>
                    <a:pt x="5129" y="4286"/>
                  </a:lnTo>
                  <a:lnTo>
                    <a:pt x="4920" y="4025"/>
                  </a:lnTo>
                  <a:lnTo>
                    <a:pt x="4815" y="3712"/>
                  </a:lnTo>
                  <a:lnTo>
                    <a:pt x="4606" y="3659"/>
                  </a:lnTo>
                  <a:lnTo>
                    <a:pt x="4344" y="3398"/>
                  </a:lnTo>
                  <a:lnTo>
                    <a:pt x="4292" y="3293"/>
                  </a:lnTo>
                  <a:lnTo>
                    <a:pt x="4083" y="3032"/>
                  </a:lnTo>
                  <a:lnTo>
                    <a:pt x="3926" y="2823"/>
                  </a:lnTo>
                  <a:lnTo>
                    <a:pt x="3821" y="2509"/>
                  </a:lnTo>
                  <a:lnTo>
                    <a:pt x="3612" y="2509"/>
                  </a:lnTo>
                  <a:lnTo>
                    <a:pt x="3402" y="2196"/>
                  </a:lnTo>
                  <a:lnTo>
                    <a:pt x="3350" y="2091"/>
                  </a:lnTo>
                  <a:lnTo>
                    <a:pt x="3245" y="1830"/>
                  </a:lnTo>
                  <a:lnTo>
                    <a:pt x="3088" y="1673"/>
                  </a:lnTo>
                  <a:lnTo>
                    <a:pt x="2931" y="1464"/>
                  </a:lnTo>
                  <a:lnTo>
                    <a:pt x="2774" y="1360"/>
                  </a:lnTo>
                  <a:lnTo>
                    <a:pt x="2722" y="1098"/>
                  </a:lnTo>
                  <a:lnTo>
                    <a:pt x="2617" y="942"/>
                  </a:lnTo>
                  <a:lnTo>
                    <a:pt x="2408" y="837"/>
                  </a:lnTo>
                  <a:lnTo>
                    <a:pt x="2251" y="732"/>
                  </a:lnTo>
                  <a:lnTo>
                    <a:pt x="2042" y="471"/>
                  </a:lnTo>
                  <a:lnTo>
                    <a:pt x="1780" y="314"/>
                  </a:lnTo>
                  <a:lnTo>
                    <a:pt x="1518" y="105"/>
                  </a:lnTo>
                  <a:lnTo>
                    <a:pt x="1257" y="1"/>
                  </a:lnTo>
                  <a:lnTo>
                    <a:pt x="995" y="1"/>
                  </a:lnTo>
                  <a:lnTo>
                    <a:pt x="786" y="105"/>
                  </a:lnTo>
                  <a:lnTo>
                    <a:pt x="419" y="210"/>
                  </a:lnTo>
                  <a:lnTo>
                    <a:pt x="210" y="314"/>
                  </a:lnTo>
                  <a:lnTo>
                    <a:pt x="210" y="471"/>
                  </a:lnTo>
                  <a:lnTo>
                    <a:pt x="53" y="732"/>
                  </a:lnTo>
                  <a:lnTo>
                    <a:pt x="1" y="942"/>
                  </a:lnTo>
                  <a:lnTo>
                    <a:pt x="1" y="1203"/>
                  </a:lnTo>
                  <a:lnTo>
                    <a:pt x="1" y="1464"/>
                  </a:lnTo>
                  <a:lnTo>
                    <a:pt x="53" y="1725"/>
                  </a:lnTo>
                  <a:lnTo>
                    <a:pt x="210" y="1987"/>
                  </a:lnTo>
                  <a:lnTo>
                    <a:pt x="210" y="2300"/>
                  </a:lnTo>
                  <a:lnTo>
                    <a:pt x="210" y="2509"/>
                  </a:lnTo>
                  <a:lnTo>
                    <a:pt x="315" y="2719"/>
                  </a:lnTo>
                  <a:lnTo>
                    <a:pt x="419" y="2823"/>
                  </a:lnTo>
                  <a:lnTo>
                    <a:pt x="524" y="3032"/>
                  </a:lnTo>
                  <a:lnTo>
                    <a:pt x="524" y="3032"/>
                  </a:lnTo>
                  <a:lnTo>
                    <a:pt x="629" y="3084"/>
                  </a:lnTo>
                  <a:lnTo>
                    <a:pt x="629" y="3084"/>
                  </a:lnTo>
                  <a:close/>
                </a:path>
              </a:pathLst>
            </a:custGeom>
            <a:solidFill>
              <a:srgbClr val="F9D50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>
              <a:off x="2194050" y="310975"/>
              <a:ext cx="198900" cy="308375"/>
            </a:xfrm>
            <a:custGeom>
              <a:avLst/>
              <a:gdLst/>
              <a:ahLst/>
              <a:cxnLst/>
              <a:rect l="0" t="0" r="0" b="0"/>
              <a:pathLst>
                <a:path w="7956" h="12335" extrusionOk="0">
                  <a:moveTo>
                    <a:pt x="3088" y="784"/>
                  </a:moveTo>
                  <a:lnTo>
                    <a:pt x="3298" y="941"/>
                  </a:lnTo>
                  <a:lnTo>
                    <a:pt x="3455" y="993"/>
                  </a:lnTo>
                  <a:lnTo>
                    <a:pt x="3559" y="1202"/>
                  </a:lnTo>
                  <a:lnTo>
                    <a:pt x="3664" y="1307"/>
                  </a:lnTo>
                  <a:lnTo>
                    <a:pt x="3926" y="1568"/>
                  </a:lnTo>
                  <a:lnTo>
                    <a:pt x="4083" y="1672"/>
                  </a:lnTo>
                  <a:lnTo>
                    <a:pt x="4187" y="1934"/>
                  </a:lnTo>
                  <a:lnTo>
                    <a:pt x="4449" y="2195"/>
                  </a:lnTo>
                  <a:lnTo>
                    <a:pt x="4606" y="2456"/>
                  </a:lnTo>
                  <a:lnTo>
                    <a:pt x="4815" y="2770"/>
                  </a:lnTo>
                  <a:lnTo>
                    <a:pt x="5077" y="2979"/>
                  </a:lnTo>
                  <a:lnTo>
                    <a:pt x="5286" y="3293"/>
                  </a:lnTo>
                  <a:lnTo>
                    <a:pt x="5548" y="3659"/>
                  </a:lnTo>
                  <a:lnTo>
                    <a:pt x="5757" y="3920"/>
                  </a:lnTo>
                  <a:lnTo>
                    <a:pt x="6019" y="4286"/>
                  </a:lnTo>
                  <a:lnTo>
                    <a:pt x="6071" y="4390"/>
                  </a:lnTo>
                  <a:lnTo>
                    <a:pt x="6176" y="4547"/>
                  </a:lnTo>
                  <a:lnTo>
                    <a:pt x="6385" y="4704"/>
                  </a:lnTo>
                  <a:lnTo>
                    <a:pt x="6490" y="4913"/>
                  </a:lnTo>
                  <a:lnTo>
                    <a:pt x="6595" y="5122"/>
                  </a:lnTo>
                  <a:lnTo>
                    <a:pt x="6595" y="5174"/>
                  </a:lnTo>
                  <a:lnTo>
                    <a:pt x="6752" y="5383"/>
                  </a:lnTo>
                  <a:lnTo>
                    <a:pt x="6804" y="5540"/>
                  </a:lnTo>
                  <a:lnTo>
                    <a:pt x="6961" y="5697"/>
                  </a:lnTo>
                  <a:lnTo>
                    <a:pt x="7013" y="5854"/>
                  </a:lnTo>
                  <a:lnTo>
                    <a:pt x="7118" y="6115"/>
                  </a:lnTo>
                  <a:lnTo>
                    <a:pt x="7275" y="6272"/>
                  </a:lnTo>
                  <a:lnTo>
                    <a:pt x="7380" y="6638"/>
                  </a:lnTo>
                  <a:lnTo>
                    <a:pt x="7589" y="6899"/>
                  </a:lnTo>
                  <a:lnTo>
                    <a:pt x="7641" y="7056"/>
                  </a:lnTo>
                  <a:lnTo>
                    <a:pt x="7641" y="7265"/>
                  </a:lnTo>
                  <a:lnTo>
                    <a:pt x="7746" y="7369"/>
                  </a:lnTo>
                  <a:lnTo>
                    <a:pt x="7746" y="7578"/>
                  </a:lnTo>
                  <a:lnTo>
                    <a:pt x="7798" y="7944"/>
                  </a:lnTo>
                  <a:lnTo>
                    <a:pt x="7798" y="8206"/>
                  </a:lnTo>
                  <a:lnTo>
                    <a:pt x="7955" y="8467"/>
                  </a:lnTo>
                  <a:lnTo>
                    <a:pt x="7955" y="8728"/>
                  </a:lnTo>
                  <a:lnTo>
                    <a:pt x="7798" y="9042"/>
                  </a:lnTo>
                  <a:lnTo>
                    <a:pt x="7798" y="9251"/>
                  </a:lnTo>
                  <a:lnTo>
                    <a:pt x="7798" y="9564"/>
                  </a:lnTo>
                  <a:lnTo>
                    <a:pt x="7746" y="9826"/>
                  </a:lnTo>
                  <a:lnTo>
                    <a:pt x="7746" y="10035"/>
                  </a:lnTo>
                  <a:lnTo>
                    <a:pt x="7641" y="10296"/>
                  </a:lnTo>
                  <a:lnTo>
                    <a:pt x="7641" y="10453"/>
                  </a:lnTo>
                  <a:lnTo>
                    <a:pt x="7589" y="10662"/>
                  </a:lnTo>
                  <a:lnTo>
                    <a:pt x="7484" y="10819"/>
                  </a:lnTo>
                  <a:lnTo>
                    <a:pt x="7380" y="11028"/>
                  </a:lnTo>
                  <a:lnTo>
                    <a:pt x="7275" y="11237"/>
                  </a:lnTo>
                  <a:lnTo>
                    <a:pt x="7118" y="11394"/>
                  </a:lnTo>
                  <a:lnTo>
                    <a:pt x="6961" y="11603"/>
                  </a:lnTo>
                  <a:lnTo>
                    <a:pt x="6752" y="11864"/>
                  </a:lnTo>
                  <a:lnTo>
                    <a:pt x="6490" y="12021"/>
                  </a:lnTo>
                  <a:lnTo>
                    <a:pt x="6176" y="12230"/>
                  </a:lnTo>
                  <a:lnTo>
                    <a:pt x="6019" y="12335"/>
                  </a:lnTo>
                  <a:lnTo>
                    <a:pt x="5757" y="12335"/>
                  </a:lnTo>
                  <a:lnTo>
                    <a:pt x="5548" y="12335"/>
                  </a:lnTo>
                  <a:lnTo>
                    <a:pt x="5391" y="12125"/>
                  </a:lnTo>
                  <a:lnTo>
                    <a:pt x="5182" y="11916"/>
                  </a:lnTo>
                  <a:lnTo>
                    <a:pt x="5025" y="11864"/>
                  </a:lnTo>
                  <a:lnTo>
                    <a:pt x="4920" y="11603"/>
                  </a:lnTo>
                  <a:lnTo>
                    <a:pt x="4815" y="11446"/>
                  </a:lnTo>
                  <a:lnTo>
                    <a:pt x="4763" y="11237"/>
                  </a:lnTo>
                  <a:lnTo>
                    <a:pt x="4763" y="11132"/>
                  </a:lnTo>
                  <a:lnTo>
                    <a:pt x="4606" y="10923"/>
                  </a:lnTo>
                  <a:lnTo>
                    <a:pt x="4554" y="10767"/>
                  </a:lnTo>
                  <a:lnTo>
                    <a:pt x="4554" y="10558"/>
                  </a:lnTo>
                  <a:lnTo>
                    <a:pt x="4554" y="10401"/>
                  </a:lnTo>
                  <a:lnTo>
                    <a:pt x="4397" y="10244"/>
                  </a:lnTo>
                  <a:lnTo>
                    <a:pt x="4397" y="9930"/>
                  </a:lnTo>
                  <a:lnTo>
                    <a:pt x="4397" y="9774"/>
                  </a:lnTo>
                  <a:lnTo>
                    <a:pt x="4292" y="9564"/>
                  </a:lnTo>
                  <a:lnTo>
                    <a:pt x="4187" y="9251"/>
                  </a:lnTo>
                  <a:lnTo>
                    <a:pt x="4187" y="9094"/>
                  </a:lnTo>
                  <a:lnTo>
                    <a:pt x="4083" y="8937"/>
                  </a:lnTo>
                  <a:lnTo>
                    <a:pt x="4083" y="8676"/>
                  </a:lnTo>
                  <a:lnTo>
                    <a:pt x="4030" y="8467"/>
                  </a:lnTo>
                  <a:lnTo>
                    <a:pt x="4030" y="8206"/>
                  </a:lnTo>
                  <a:lnTo>
                    <a:pt x="3926" y="7944"/>
                  </a:lnTo>
                  <a:lnTo>
                    <a:pt x="3926" y="7735"/>
                  </a:lnTo>
                  <a:lnTo>
                    <a:pt x="3821" y="7474"/>
                  </a:lnTo>
                  <a:lnTo>
                    <a:pt x="3716" y="7265"/>
                  </a:lnTo>
                  <a:lnTo>
                    <a:pt x="3664" y="7056"/>
                  </a:lnTo>
                  <a:lnTo>
                    <a:pt x="3664" y="6847"/>
                  </a:lnTo>
                  <a:lnTo>
                    <a:pt x="3559" y="6585"/>
                  </a:lnTo>
                  <a:lnTo>
                    <a:pt x="3455" y="6376"/>
                  </a:lnTo>
                  <a:lnTo>
                    <a:pt x="3455" y="6115"/>
                  </a:lnTo>
                  <a:lnTo>
                    <a:pt x="3298" y="5854"/>
                  </a:lnTo>
                  <a:lnTo>
                    <a:pt x="3193" y="5645"/>
                  </a:lnTo>
                  <a:lnTo>
                    <a:pt x="3088" y="5383"/>
                  </a:lnTo>
                  <a:lnTo>
                    <a:pt x="2984" y="5174"/>
                  </a:lnTo>
                  <a:lnTo>
                    <a:pt x="2879" y="5017"/>
                  </a:lnTo>
                  <a:lnTo>
                    <a:pt x="2722" y="4704"/>
                  </a:lnTo>
                  <a:lnTo>
                    <a:pt x="2670" y="4547"/>
                  </a:lnTo>
                  <a:lnTo>
                    <a:pt x="2565" y="4286"/>
                  </a:lnTo>
                  <a:lnTo>
                    <a:pt x="2460" y="4181"/>
                  </a:lnTo>
                  <a:lnTo>
                    <a:pt x="2199" y="3920"/>
                  </a:lnTo>
                  <a:lnTo>
                    <a:pt x="2094" y="3763"/>
                  </a:lnTo>
                  <a:lnTo>
                    <a:pt x="1989" y="3554"/>
                  </a:lnTo>
                  <a:lnTo>
                    <a:pt x="1832" y="3397"/>
                  </a:lnTo>
                  <a:lnTo>
                    <a:pt x="1728" y="3188"/>
                  </a:lnTo>
                  <a:lnTo>
                    <a:pt x="1518" y="2979"/>
                  </a:lnTo>
                  <a:lnTo>
                    <a:pt x="1361" y="2822"/>
                  </a:lnTo>
                  <a:lnTo>
                    <a:pt x="1204" y="2666"/>
                  </a:lnTo>
                  <a:lnTo>
                    <a:pt x="1100" y="2456"/>
                  </a:lnTo>
                  <a:lnTo>
                    <a:pt x="995" y="2300"/>
                  </a:lnTo>
                  <a:lnTo>
                    <a:pt x="786" y="2195"/>
                  </a:lnTo>
                  <a:lnTo>
                    <a:pt x="786" y="1986"/>
                  </a:lnTo>
                  <a:lnTo>
                    <a:pt x="524" y="1672"/>
                  </a:lnTo>
                  <a:lnTo>
                    <a:pt x="367" y="1463"/>
                  </a:lnTo>
                  <a:lnTo>
                    <a:pt x="210" y="1098"/>
                  </a:lnTo>
                  <a:lnTo>
                    <a:pt x="105" y="941"/>
                  </a:lnTo>
                  <a:lnTo>
                    <a:pt x="1" y="627"/>
                  </a:lnTo>
                  <a:lnTo>
                    <a:pt x="1" y="470"/>
                  </a:lnTo>
                  <a:lnTo>
                    <a:pt x="105" y="366"/>
                  </a:lnTo>
                  <a:lnTo>
                    <a:pt x="210" y="209"/>
                  </a:lnTo>
                  <a:lnTo>
                    <a:pt x="367" y="0"/>
                  </a:lnTo>
                  <a:lnTo>
                    <a:pt x="524" y="0"/>
                  </a:lnTo>
                  <a:lnTo>
                    <a:pt x="733" y="0"/>
                  </a:lnTo>
                  <a:lnTo>
                    <a:pt x="995" y="0"/>
                  </a:lnTo>
                  <a:lnTo>
                    <a:pt x="1204" y="0"/>
                  </a:lnTo>
                  <a:lnTo>
                    <a:pt x="1518" y="0"/>
                  </a:lnTo>
                  <a:lnTo>
                    <a:pt x="1728" y="0"/>
                  </a:lnTo>
                  <a:lnTo>
                    <a:pt x="1989" y="209"/>
                  </a:lnTo>
                  <a:lnTo>
                    <a:pt x="2199" y="314"/>
                  </a:lnTo>
                  <a:lnTo>
                    <a:pt x="2356" y="366"/>
                  </a:lnTo>
                  <a:lnTo>
                    <a:pt x="2565" y="366"/>
                  </a:lnTo>
                  <a:lnTo>
                    <a:pt x="2722" y="575"/>
                  </a:lnTo>
                  <a:lnTo>
                    <a:pt x="2984" y="627"/>
                  </a:lnTo>
                  <a:lnTo>
                    <a:pt x="3088" y="784"/>
                  </a:lnTo>
                  <a:lnTo>
                    <a:pt x="3088" y="784"/>
                  </a:lnTo>
                  <a:close/>
                </a:path>
              </a:pathLst>
            </a:custGeom>
            <a:solidFill>
              <a:srgbClr val="F9D50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1524000" y="274637"/>
            <a:ext cx="73913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 your partner, discuss…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762000" y="1600200"/>
            <a:ext cx="7924799" cy="21859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does it mean to have a percent that is over 100?  Does 200% make sense?  In what situation?</a:t>
            </a:r>
          </a:p>
          <a:p>
            <a:endParaRPr lang="en-US"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Shape 119"/>
          <p:cNvSpPr txBox="1">
            <a:spLocks noGrp="1"/>
          </p:cNvSpPr>
          <p:nvPr>
            <p:ph type="body" idx="2"/>
          </p:nvPr>
        </p:nvSpPr>
        <p:spPr>
          <a:xfrm>
            <a:off x="762000" y="3938587"/>
            <a:ext cx="7924799" cy="2187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Suppose I asked you to plot percents on a number line.  Could you do it?  Where would they go?  Draw a number line and label it with 50%, 100%, 25%, and 10%.</a:t>
            </a:r>
          </a:p>
          <a:p>
            <a:endParaRPr lang="en-US"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Shape 120"/>
          <p:cNvSpPr/>
          <p:nvPr/>
        </p:nvSpPr>
        <p:spPr>
          <a:xfrm>
            <a:off x="228600" y="0"/>
            <a:ext cx="1704975" cy="17049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Working with percents: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441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14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
Percents are a </a:t>
            </a:r>
            <a:r>
              <a:rPr lang="en-US" sz="72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RATIO</a:t>
            </a:r>
            <a:r>
              <a:rPr lang="en-US" sz="7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 of  </a:t>
            </a:r>
            <a:r>
              <a:rPr lang="en-US" sz="72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  <p:grpSp>
        <p:nvGrpSpPr>
          <p:cNvPr id="127" name="Shape 127"/>
          <p:cNvGrpSpPr/>
          <p:nvPr/>
        </p:nvGrpSpPr>
        <p:grpSpPr>
          <a:xfrm>
            <a:off x="3200400" y="3886200"/>
            <a:ext cx="2362200" cy="2351942"/>
            <a:chOff x="0" y="0"/>
            <a:chExt cx="3000000" cy="3000000"/>
          </a:xfrm>
        </p:grpSpPr>
        <p:sp>
          <p:nvSpPr>
            <p:cNvPr id="128" name="Shape 128"/>
            <p:cNvSpPr/>
            <p:nvPr/>
          </p:nvSpPr>
          <p:spPr>
            <a:xfrm>
              <a:off x="0" y="0"/>
              <a:ext cx="3000000" cy="3000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2932" y="5234"/>
                  </a:moveTo>
                  <a:lnTo>
                    <a:pt x="61238" y="5234"/>
                  </a:lnTo>
                  <a:lnTo>
                    <a:pt x="59544" y="5365"/>
                  </a:lnTo>
                  <a:lnTo>
                    <a:pt x="57980" y="5496"/>
                  </a:lnTo>
                  <a:lnTo>
                    <a:pt x="56287" y="5627"/>
                  </a:lnTo>
                  <a:lnTo>
                    <a:pt x="54723" y="5889"/>
                  </a:lnTo>
                  <a:lnTo>
                    <a:pt x="53029" y="6150"/>
                  </a:lnTo>
                  <a:lnTo>
                    <a:pt x="51466" y="6412"/>
                  </a:lnTo>
                  <a:lnTo>
                    <a:pt x="49902" y="6805"/>
                  </a:lnTo>
                  <a:lnTo>
                    <a:pt x="48339" y="7197"/>
                  </a:lnTo>
                  <a:lnTo>
                    <a:pt x="46775" y="7590"/>
                  </a:lnTo>
                  <a:lnTo>
                    <a:pt x="45212" y="8113"/>
                  </a:lnTo>
                  <a:lnTo>
                    <a:pt x="43779" y="8637"/>
                  </a:lnTo>
                  <a:lnTo>
                    <a:pt x="42215" y="9160"/>
                  </a:lnTo>
                  <a:lnTo>
                    <a:pt x="40782" y="9815"/>
                  </a:lnTo>
                  <a:lnTo>
                    <a:pt x="39349" y="10469"/>
                  </a:lnTo>
                  <a:lnTo>
                    <a:pt x="37915" y="11123"/>
                  </a:lnTo>
                  <a:lnTo>
                    <a:pt x="36482" y="8768"/>
                  </a:lnTo>
                  <a:lnTo>
                    <a:pt x="34788" y="6543"/>
                  </a:lnTo>
                  <a:lnTo>
                    <a:pt x="32834" y="4711"/>
                  </a:lnTo>
                  <a:lnTo>
                    <a:pt x="30749" y="3010"/>
                  </a:lnTo>
                  <a:lnTo>
                    <a:pt x="28274" y="1701"/>
                  </a:lnTo>
                  <a:lnTo>
                    <a:pt x="25668" y="785"/>
                  </a:lnTo>
                  <a:lnTo>
                    <a:pt x="22932" y="262"/>
                  </a:lnTo>
                  <a:lnTo>
                    <a:pt x="20065" y="0"/>
                  </a:lnTo>
                  <a:lnTo>
                    <a:pt x="16026" y="393"/>
                  </a:lnTo>
                  <a:lnTo>
                    <a:pt x="12248" y="1570"/>
                  </a:lnTo>
                  <a:lnTo>
                    <a:pt x="8860" y="3402"/>
                  </a:lnTo>
                  <a:lnTo>
                    <a:pt x="5863" y="5889"/>
                  </a:lnTo>
                  <a:lnTo>
                    <a:pt x="3388" y="8899"/>
                  </a:lnTo>
                  <a:lnTo>
                    <a:pt x="1564" y="12301"/>
                  </a:lnTo>
                  <a:lnTo>
                    <a:pt x="391" y="16096"/>
                  </a:lnTo>
                  <a:lnTo>
                    <a:pt x="0" y="20153"/>
                  </a:lnTo>
                  <a:lnTo>
                    <a:pt x="261" y="23032"/>
                  </a:lnTo>
                  <a:lnTo>
                    <a:pt x="782" y="25780"/>
                  </a:lnTo>
                  <a:lnTo>
                    <a:pt x="1824" y="28397"/>
                  </a:lnTo>
                  <a:lnTo>
                    <a:pt x="3127" y="30883"/>
                  </a:lnTo>
                  <a:lnTo>
                    <a:pt x="4691" y="33108"/>
                  </a:lnTo>
                  <a:lnTo>
                    <a:pt x="6645" y="35071"/>
                  </a:lnTo>
                  <a:lnTo>
                    <a:pt x="8860" y="36772"/>
                  </a:lnTo>
                  <a:lnTo>
                    <a:pt x="11205" y="38212"/>
                  </a:lnTo>
                  <a:lnTo>
                    <a:pt x="10033" y="40960"/>
                  </a:lnTo>
                  <a:lnTo>
                    <a:pt x="8990" y="43839"/>
                  </a:lnTo>
                  <a:lnTo>
                    <a:pt x="8078" y="46848"/>
                  </a:lnTo>
                  <a:lnTo>
                    <a:pt x="7296" y="49858"/>
                  </a:lnTo>
                  <a:lnTo>
                    <a:pt x="6645" y="52999"/>
                  </a:lnTo>
                  <a:lnTo>
                    <a:pt x="6254" y="56140"/>
                  </a:lnTo>
                  <a:lnTo>
                    <a:pt x="5993" y="59280"/>
                  </a:lnTo>
                  <a:lnTo>
                    <a:pt x="5863" y="62552"/>
                  </a:lnTo>
                  <a:lnTo>
                    <a:pt x="6124" y="68441"/>
                  </a:lnTo>
                  <a:lnTo>
                    <a:pt x="7036" y="74068"/>
                  </a:lnTo>
                  <a:lnTo>
                    <a:pt x="8469" y="79564"/>
                  </a:lnTo>
                  <a:lnTo>
                    <a:pt x="10293" y="84929"/>
                  </a:lnTo>
                  <a:lnTo>
                    <a:pt x="12769" y="89902"/>
                  </a:lnTo>
                  <a:lnTo>
                    <a:pt x="15635" y="94613"/>
                  </a:lnTo>
                  <a:lnTo>
                    <a:pt x="18893" y="99062"/>
                  </a:lnTo>
                  <a:lnTo>
                    <a:pt x="22541" y="103119"/>
                  </a:lnTo>
                  <a:lnTo>
                    <a:pt x="26580" y="106914"/>
                  </a:lnTo>
                  <a:lnTo>
                    <a:pt x="31010" y="110185"/>
                  </a:lnTo>
                  <a:lnTo>
                    <a:pt x="35700" y="113064"/>
                  </a:lnTo>
                  <a:lnTo>
                    <a:pt x="40651" y="115420"/>
                  </a:lnTo>
                  <a:lnTo>
                    <a:pt x="45993" y="117383"/>
                  </a:lnTo>
                  <a:lnTo>
                    <a:pt x="51466" y="118822"/>
                  </a:lnTo>
                  <a:lnTo>
                    <a:pt x="57068" y="119738"/>
                  </a:lnTo>
                  <a:lnTo>
                    <a:pt x="62932" y="120000"/>
                  </a:lnTo>
                  <a:lnTo>
                    <a:pt x="68795" y="119738"/>
                  </a:lnTo>
                  <a:lnTo>
                    <a:pt x="74397" y="118822"/>
                  </a:lnTo>
                  <a:lnTo>
                    <a:pt x="79870" y="117383"/>
                  </a:lnTo>
                  <a:lnTo>
                    <a:pt x="85212" y="115420"/>
                  </a:lnTo>
                  <a:lnTo>
                    <a:pt x="90163" y="113064"/>
                  </a:lnTo>
                  <a:lnTo>
                    <a:pt x="94853" y="110185"/>
                  </a:lnTo>
                  <a:lnTo>
                    <a:pt x="99283" y="106914"/>
                  </a:lnTo>
                  <a:lnTo>
                    <a:pt x="103322" y="103119"/>
                  </a:lnTo>
                  <a:lnTo>
                    <a:pt x="106971" y="99062"/>
                  </a:lnTo>
                  <a:lnTo>
                    <a:pt x="110228" y="94613"/>
                  </a:lnTo>
                  <a:lnTo>
                    <a:pt x="113094" y="89902"/>
                  </a:lnTo>
                  <a:lnTo>
                    <a:pt x="115570" y="84929"/>
                  </a:lnTo>
                  <a:lnTo>
                    <a:pt x="117394" y="79564"/>
                  </a:lnTo>
                  <a:lnTo>
                    <a:pt x="118827" y="74068"/>
                  </a:lnTo>
                  <a:lnTo>
                    <a:pt x="119739" y="68441"/>
                  </a:lnTo>
                  <a:lnTo>
                    <a:pt x="120000" y="62552"/>
                  </a:lnTo>
                  <a:lnTo>
                    <a:pt x="119739" y="56663"/>
                  </a:lnTo>
                  <a:lnTo>
                    <a:pt x="118827" y="51036"/>
                  </a:lnTo>
                  <a:lnTo>
                    <a:pt x="117394" y="45540"/>
                  </a:lnTo>
                  <a:lnTo>
                    <a:pt x="115570" y="40174"/>
                  </a:lnTo>
                  <a:lnTo>
                    <a:pt x="113094" y="35202"/>
                  </a:lnTo>
                  <a:lnTo>
                    <a:pt x="110228" y="30491"/>
                  </a:lnTo>
                  <a:lnTo>
                    <a:pt x="106971" y="26041"/>
                  </a:lnTo>
                  <a:lnTo>
                    <a:pt x="103322" y="21985"/>
                  </a:lnTo>
                  <a:lnTo>
                    <a:pt x="99283" y="18321"/>
                  </a:lnTo>
                  <a:lnTo>
                    <a:pt x="94853" y="15049"/>
                  </a:lnTo>
                  <a:lnTo>
                    <a:pt x="90163" y="12170"/>
                  </a:lnTo>
                  <a:lnTo>
                    <a:pt x="85212" y="9684"/>
                  </a:lnTo>
                  <a:lnTo>
                    <a:pt x="79870" y="7852"/>
                  </a:lnTo>
                  <a:lnTo>
                    <a:pt x="74397" y="6412"/>
                  </a:lnTo>
                  <a:lnTo>
                    <a:pt x="68795" y="5496"/>
                  </a:lnTo>
                  <a:lnTo>
                    <a:pt x="62932" y="5234"/>
                  </a:lnTo>
                  <a:close/>
                </a:path>
              </a:pathLst>
            </a:custGeom>
            <a:solidFill>
              <a:srgbClr val="B2FF4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9" name="Shape 129"/>
            <p:cNvSpPr/>
            <p:nvPr/>
          </p:nvSpPr>
          <p:spPr>
            <a:xfrm>
              <a:off x="371325" y="644475"/>
              <a:ext cx="2387650" cy="1841900"/>
            </a:xfrm>
            <a:custGeom>
              <a:avLst/>
              <a:gdLst/>
              <a:ahLst/>
              <a:cxnLst/>
              <a:rect l="0" t="0" r="0" b="0"/>
              <a:pathLst>
                <a:path w="95506" h="73676" extrusionOk="0">
                  <a:moveTo>
                    <a:pt x="72313" y="24864"/>
                  </a:moveTo>
                  <a:lnTo>
                    <a:pt x="71792" y="24864"/>
                  </a:lnTo>
                  <a:lnTo>
                    <a:pt x="71140" y="24864"/>
                  </a:lnTo>
                  <a:lnTo>
                    <a:pt x="70619" y="24864"/>
                  </a:lnTo>
                  <a:lnTo>
                    <a:pt x="70098" y="24995"/>
                  </a:lnTo>
                  <a:lnTo>
                    <a:pt x="69447" y="24995"/>
                  </a:lnTo>
                  <a:lnTo>
                    <a:pt x="68926" y="25126"/>
                  </a:lnTo>
                  <a:lnTo>
                    <a:pt x="68404" y="25126"/>
                  </a:lnTo>
                  <a:lnTo>
                    <a:pt x="67883" y="25257"/>
                  </a:lnTo>
                  <a:lnTo>
                    <a:pt x="69968" y="21724"/>
                  </a:lnTo>
                  <a:lnTo>
                    <a:pt x="72443" y="17798"/>
                  </a:lnTo>
                  <a:lnTo>
                    <a:pt x="74919" y="13741"/>
                  </a:lnTo>
                  <a:lnTo>
                    <a:pt x="77264" y="9815"/>
                  </a:lnTo>
                  <a:lnTo>
                    <a:pt x="79349" y="6282"/>
                  </a:lnTo>
                  <a:lnTo>
                    <a:pt x="81173" y="3534"/>
                  </a:lnTo>
                  <a:lnTo>
                    <a:pt x="82346" y="1571"/>
                  </a:lnTo>
                  <a:lnTo>
                    <a:pt x="82737" y="917"/>
                  </a:lnTo>
                  <a:lnTo>
                    <a:pt x="56678" y="917"/>
                  </a:lnTo>
                  <a:lnTo>
                    <a:pt x="56417" y="1309"/>
                  </a:lnTo>
                  <a:lnTo>
                    <a:pt x="55636" y="2487"/>
                  </a:lnTo>
                  <a:lnTo>
                    <a:pt x="54593" y="4319"/>
                  </a:lnTo>
                  <a:lnTo>
                    <a:pt x="53160" y="6675"/>
                  </a:lnTo>
                  <a:lnTo>
                    <a:pt x="51466" y="9423"/>
                  </a:lnTo>
                  <a:lnTo>
                    <a:pt x="49772" y="12302"/>
                  </a:lnTo>
                  <a:lnTo>
                    <a:pt x="47948" y="15312"/>
                  </a:lnTo>
                  <a:lnTo>
                    <a:pt x="46124" y="18190"/>
                  </a:lnTo>
                  <a:lnTo>
                    <a:pt x="45603" y="16097"/>
                  </a:lnTo>
                  <a:lnTo>
                    <a:pt x="44952" y="14134"/>
                  </a:lnTo>
                  <a:lnTo>
                    <a:pt x="44300" y="12302"/>
                  </a:lnTo>
                  <a:lnTo>
                    <a:pt x="43388" y="10601"/>
                  </a:lnTo>
                  <a:lnTo>
                    <a:pt x="42346" y="9030"/>
                  </a:lnTo>
                  <a:lnTo>
                    <a:pt x="41173" y="7460"/>
                  </a:lnTo>
                  <a:lnTo>
                    <a:pt x="39870" y="6151"/>
                  </a:lnTo>
                  <a:lnTo>
                    <a:pt x="38567" y="4843"/>
                  </a:lnTo>
                  <a:lnTo>
                    <a:pt x="37004" y="3796"/>
                  </a:lnTo>
                  <a:lnTo>
                    <a:pt x="35310" y="2749"/>
                  </a:lnTo>
                  <a:lnTo>
                    <a:pt x="33616" y="1964"/>
                  </a:lnTo>
                  <a:lnTo>
                    <a:pt x="31792" y="1309"/>
                  </a:lnTo>
                  <a:lnTo>
                    <a:pt x="29838" y="655"/>
                  </a:lnTo>
                  <a:lnTo>
                    <a:pt x="27753" y="262"/>
                  </a:lnTo>
                  <a:lnTo>
                    <a:pt x="25668" y="132"/>
                  </a:lnTo>
                  <a:lnTo>
                    <a:pt x="23453" y="1"/>
                  </a:lnTo>
                  <a:lnTo>
                    <a:pt x="20847" y="132"/>
                  </a:lnTo>
                  <a:lnTo>
                    <a:pt x="18502" y="393"/>
                  </a:lnTo>
                  <a:lnTo>
                    <a:pt x="16157" y="1048"/>
                  </a:lnTo>
                  <a:lnTo>
                    <a:pt x="13942" y="1702"/>
                  </a:lnTo>
                  <a:lnTo>
                    <a:pt x="11857" y="2749"/>
                  </a:lnTo>
                  <a:lnTo>
                    <a:pt x="9903" y="3927"/>
                  </a:lnTo>
                  <a:lnTo>
                    <a:pt x="8079" y="5235"/>
                  </a:lnTo>
                  <a:lnTo>
                    <a:pt x="6515" y="6675"/>
                  </a:lnTo>
                  <a:lnTo>
                    <a:pt x="5082" y="8376"/>
                  </a:lnTo>
                  <a:lnTo>
                    <a:pt x="3779" y="10339"/>
                  </a:lnTo>
                  <a:lnTo>
                    <a:pt x="2606" y="12302"/>
                  </a:lnTo>
                  <a:lnTo>
                    <a:pt x="1694" y="14526"/>
                  </a:lnTo>
                  <a:lnTo>
                    <a:pt x="912" y="16751"/>
                  </a:lnTo>
                  <a:lnTo>
                    <a:pt x="391" y="19237"/>
                  </a:lnTo>
                  <a:lnTo>
                    <a:pt x="131" y="21724"/>
                  </a:lnTo>
                  <a:lnTo>
                    <a:pt x="0" y="24472"/>
                  </a:lnTo>
                  <a:lnTo>
                    <a:pt x="131" y="27220"/>
                  </a:lnTo>
                  <a:lnTo>
                    <a:pt x="391" y="29706"/>
                  </a:lnTo>
                  <a:lnTo>
                    <a:pt x="912" y="32193"/>
                  </a:lnTo>
                  <a:lnTo>
                    <a:pt x="1694" y="34548"/>
                  </a:lnTo>
                  <a:lnTo>
                    <a:pt x="2606" y="36642"/>
                  </a:lnTo>
                  <a:lnTo>
                    <a:pt x="3649" y="38736"/>
                  </a:lnTo>
                  <a:lnTo>
                    <a:pt x="4952" y="40568"/>
                  </a:lnTo>
                  <a:lnTo>
                    <a:pt x="6385" y="42138"/>
                  </a:lnTo>
                  <a:lnTo>
                    <a:pt x="7948" y="43708"/>
                  </a:lnTo>
                  <a:lnTo>
                    <a:pt x="9642" y="45017"/>
                  </a:lnTo>
                  <a:lnTo>
                    <a:pt x="11597" y="46195"/>
                  </a:lnTo>
                  <a:lnTo>
                    <a:pt x="13681" y="47111"/>
                  </a:lnTo>
                  <a:lnTo>
                    <a:pt x="15896" y="47896"/>
                  </a:lnTo>
                  <a:lnTo>
                    <a:pt x="18241" y="48419"/>
                  </a:lnTo>
                  <a:lnTo>
                    <a:pt x="20717" y="48681"/>
                  </a:lnTo>
                  <a:lnTo>
                    <a:pt x="23323" y="48812"/>
                  </a:lnTo>
                  <a:lnTo>
                    <a:pt x="23844" y="48812"/>
                  </a:lnTo>
                  <a:lnTo>
                    <a:pt x="24496" y="48812"/>
                  </a:lnTo>
                  <a:lnTo>
                    <a:pt x="25017" y="48812"/>
                  </a:lnTo>
                  <a:lnTo>
                    <a:pt x="25538" y="48681"/>
                  </a:lnTo>
                  <a:lnTo>
                    <a:pt x="26189" y="48681"/>
                  </a:lnTo>
                  <a:lnTo>
                    <a:pt x="26711" y="48550"/>
                  </a:lnTo>
                  <a:lnTo>
                    <a:pt x="27232" y="48550"/>
                  </a:lnTo>
                  <a:lnTo>
                    <a:pt x="27753" y="48419"/>
                  </a:lnTo>
                  <a:lnTo>
                    <a:pt x="25668" y="51953"/>
                  </a:lnTo>
                  <a:lnTo>
                    <a:pt x="23193" y="55879"/>
                  </a:lnTo>
                  <a:lnTo>
                    <a:pt x="20717" y="59935"/>
                  </a:lnTo>
                  <a:lnTo>
                    <a:pt x="18372" y="63861"/>
                  </a:lnTo>
                  <a:lnTo>
                    <a:pt x="16287" y="67394"/>
                  </a:lnTo>
                  <a:lnTo>
                    <a:pt x="14463" y="70142"/>
                  </a:lnTo>
                  <a:lnTo>
                    <a:pt x="13290" y="72105"/>
                  </a:lnTo>
                  <a:lnTo>
                    <a:pt x="12899" y="72760"/>
                  </a:lnTo>
                  <a:lnTo>
                    <a:pt x="38958" y="72760"/>
                  </a:lnTo>
                  <a:lnTo>
                    <a:pt x="39219" y="72367"/>
                  </a:lnTo>
                  <a:lnTo>
                    <a:pt x="40000" y="71189"/>
                  </a:lnTo>
                  <a:lnTo>
                    <a:pt x="41043" y="69357"/>
                  </a:lnTo>
                  <a:lnTo>
                    <a:pt x="42476" y="67002"/>
                  </a:lnTo>
                  <a:lnTo>
                    <a:pt x="44040" y="64254"/>
                  </a:lnTo>
                  <a:lnTo>
                    <a:pt x="45864" y="61375"/>
                  </a:lnTo>
                  <a:lnTo>
                    <a:pt x="47688" y="58365"/>
                  </a:lnTo>
                  <a:lnTo>
                    <a:pt x="49382" y="55486"/>
                  </a:lnTo>
                  <a:lnTo>
                    <a:pt x="49903" y="57580"/>
                  </a:lnTo>
                  <a:lnTo>
                    <a:pt x="50554" y="59543"/>
                  </a:lnTo>
                  <a:lnTo>
                    <a:pt x="51206" y="61375"/>
                  </a:lnTo>
                  <a:lnTo>
                    <a:pt x="52118" y="63076"/>
                  </a:lnTo>
                  <a:lnTo>
                    <a:pt x="53160" y="64646"/>
                  </a:lnTo>
                  <a:lnTo>
                    <a:pt x="54333" y="66217"/>
                  </a:lnTo>
                  <a:lnTo>
                    <a:pt x="55636" y="67525"/>
                  </a:lnTo>
                  <a:lnTo>
                    <a:pt x="57069" y="68834"/>
                  </a:lnTo>
                  <a:lnTo>
                    <a:pt x="58632" y="69881"/>
                  </a:lnTo>
                  <a:lnTo>
                    <a:pt x="60196" y="70928"/>
                  </a:lnTo>
                  <a:lnTo>
                    <a:pt x="61890" y="71713"/>
                  </a:lnTo>
                  <a:lnTo>
                    <a:pt x="63714" y="72367"/>
                  </a:lnTo>
                  <a:lnTo>
                    <a:pt x="65668" y="73021"/>
                  </a:lnTo>
                  <a:lnTo>
                    <a:pt x="67753" y="73414"/>
                  </a:lnTo>
                  <a:lnTo>
                    <a:pt x="69838" y="73545"/>
                  </a:lnTo>
                  <a:lnTo>
                    <a:pt x="72053" y="73676"/>
                  </a:lnTo>
                  <a:lnTo>
                    <a:pt x="74658" y="73545"/>
                  </a:lnTo>
                  <a:lnTo>
                    <a:pt x="77134" y="73283"/>
                  </a:lnTo>
                  <a:lnTo>
                    <a:pt x="79479" y="72629"/>
                  </a:lnTo>
                  <a:lnTo>
                    <a:pt x="81694" y="71975"/>
                  </a:lnTo>
                  <a:lnTo>
                    <a:pt x="83779" y="70928"/>
                  </a:lnTo>
                  <a:lnTo>
                    <a:pt x="85603" y="69750"/>
                  </a:lnTo>
                  <a:lnTo>
                    <a:pt x="87427" y="68441"/>
                  </a:lnTo>
                  <a:lnTo>
                    <a:pt x="89121" y="66871"/>
                  </a:lnTo>
                  <a:lnTo>
                    <a:pt x="90554" y="65301"/>
                  </a:lnTo>
                  <a:lnTo>
                    <a:pt x="91857" y="63338"/>
                  </a:lnTo>
                  <a:lnTo>
                    <a:pt x="92899" y="61375"/>
                  </a:lnTo>
                  <a:lnTo>
                    <a:pt x="93811" y="59150"/>
                  </a:lnTo>
                  <a:lnTo>
                    <a:pt x="94593" y="56925"/>
                  </a:lnTo>
                  <a:lnTo>
                    <a:pt x="95114" y="54439"/>
                  </a:lnTo>
                  <a:lnTo>
                    <a:pt x="95375" y="51953"/>
                  </a:lnTo>
                  <a:lnTo>
                    <a:pt x="95505" y="49205"/>
                  </a:lnTo>
                  <a:lnTo>
                    <a:pt x="95375" y="46457"/>
                  </a:lnTo>
                  <a:lnTo>
                    <a:pt x="95114" y="43970"/>
                  </a:lnTo>
                  <a:lnTo>
                    <a:pt x="94593" y="41484"/>
                  </a:lnTo>
                  <a:lnTo>
                    <a:pt x="93811" y="39128"/>
                  </a:lnTo>
                  <a:lnTo>
                    <a:pt x="92899" y="37035"/>
                  </a:lnTo>
                  <a:lnTo>
                    <a:pt x="91857" y="34941"/>
                  </a:lnTo>
                  <a:lnTo>
                    <a:pt x="90554" y="33109"/>
                  </a:lnTo>
                  <a:lnTo>
                    <a:pt x="89251" y="31538"/>
                  </a:lnTo>
                  <a:lnTo>
                    <a:pt x="87557" y="29968"/>
                  </a:lnTo>
                  <a:lnTo>
                    <a:pt x="85864" y="28659"/>
                  </a:lnTo>
                  <a:lnTo>
                    <a:pt x="83909" y="27482"/>
                  </a:lnTo>
                  <a:lnTo>
                    <a:pt x="81825" y="26566"/>
                  </a:lnTo>
                  <a:lnTo>
                    <a:pt x="79740" y="25780"/>
                  </a:lnTo>
                  <a:lnTo>
                    <a:pt x="77395" y="25257"/>
                  </a:lnTo>
                  <a:lnTo>
                    <a:pt x="74919" y="24995"/>
                  </a:lnTo>
                  <a:lnTo>
                    <a:pt x="72313" y="248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>
              <a:off x="462525" y="736075"/>
              <a:ext cx="2208500" cy="1658700"/>
            </a:xfrm>
            <a:custGeom>
              <a:avLst/>
              <a:gdLst/>
              <a:ahLst/>
              <a:cxnLst/>
              <a:rect l="0" t="0" r="0" b="0"/>
              <a:pathLst>
                <a:path w="88340" h="66348" extrusionOk="0">
                  <a:moveTo>
                    <a:pt x="68665" y="24865"/>
                  </a:moveTo>
                  <a:lnTo>
                    <a:pt x="66580" y="24995"/>
                  </a:lnTo>
                  <a:lnTo>
                    <a:pt x="64626" y="25257"/>
                  </a:lnTo>
                  <a:lnTo>
                    <a:pt x="62802" y="25650"/>
                  </a:lnTo>
                  <a:lnTo>
                    <a:pt x="60978" y="26173"/>
                  </a:lnTo>
                  <a:lnTo>
                    <a:pt x="59284" y="26827"/>
                  </a:lnTo>
                  <a:lnTo>
                    <a:pt x="57721" y="27743"/>
                  </a:lnTo>
                  <a:lnTo>
                    <a:pt x="56287" y="28660"/>
                  </a:lnTo>
                  <a:lnTo>
                    <a:pt x="54984" y="29837"/>
                  </a:lnTo>
                  <a:lnTo>
                    <a:pt x="72574" y="917"/>
                  </a:lnTo>
                  <a:lnTo>
                    <a:pt x="69317" y="917"/>
                  </a:lnTo>
                  <a:lnTo>
                    <a:pt x="55115" y="917"/>
                  </a:lnTo>
                  <a:lnTo>
                    <a:pt x="38307" y="28398"/>
                  </a:lnTo>
                  <a:lnTo>
                    <a:pt x="38828" y="26566"/>
                  </a:lnTo>
                  <a:lnTo>
                    <a:pt x="39219" y="24734"/>
                  </a:lnTo>
                  <a:lnTo>
                    <a:pt x="39349" y="22771"/>
                  </a:lnTo>
                  <a:lnTo>
                    <a:pt x="39479" y="20677"/>
                  </a:lnTo>
                  <a:lnTo>
                    <a:pt x="39089" y="16097"/>
                  </a:lnTo>
                  <a:lnTo>
                    <a:pt x="38046" y="12040"/>
                  </a:lnTo>
                  <a:lnTo>
                    <a:pt x="36483" y="8507"/>
                  </a:lnTo>
                  <a:lnTo>
                    <a:pt x="34137" y="5497"/>
                  </a:lnTo>
                  <a:lnTo>
                    <a:pt x="31401" y="3142"/>
                  </a:lnTo>
                  <a:lnTo>
                    <a:pt x="28014" y="1440"/>
                  </a:lnTo>
                  <a:lnTo>
                    <a:pt x="24105" y="393"/>
                  </a:lnTo>
                  <a:lnTo>
                    <a:pt x="19805" y="1"/>
                  </a:lnTo>
                  <a:lnTo>
                    <a:pt x="15506" y="393"/>
                  </a:lnTo>
                  <a:lnTo>
                    <a:pt x="11597" y="1440"/>
                  </a:lnTo>
                  <a:lnTo>
                    <a:pt x="8209" y="3272"/>
                  </a:lnTo>
                  <a:lnTo>
                    <a:pt x="5473" y="5628"/>
                  </a:lnTo>
                  <a:lnTo>
                    <a:pt x="3128" y="8638"/>
                  </a:lnTo>
                  <a:lnTo>
                    <a:pt x="1434" y="12171"/>
                  </a:lnTo>
                  <a:lnTo>
                    <a:pt x="392" y="16228"/>
                  </a:lnTo>
                  <a:lnTo>
                    <a:pt x="1" y="20808"/>
                  </a:lnTo>
                  <a:lnTo>
                    <a:pt x="392" y="25388"/>
                  </a:lnTo>
                  <a:lnTo>
                    <a:pt x="1434" y="29445"/>
                  </a:lnTo>
                  <a:lnTo>
                    <a:pt x="2997" y="32978"/>
                  </a:lnTo>
                  <a:lnTo>
                    <a:pt x="5343" y="35988"/>
                  </a:lnTo>
                  <a:lnTo>
                    <a:pt x="8079" y="38343"/>
                  </a:lnTo>
                  <a:lnTo>
                    <a:pt x="11466" y="40044"/>
                  </a:lnTo>
                  <a:lnTo>
                    <a:pt x="15375" y="41091"/>
                  </a:lnTo>
                  <a:lnTo>
                    <a:pt x="19675" y="41484"/>
                  </a:lnTo>
                  <a:lnTo>
                    <a:pt x="21760" y="41353"/>
                  </a:lnTo>
                  <a:lnTo>
                    <a:pt x="23714" y="41091"/>
                  </a:lnTo>
                  <a:lnTo>
                    <a:pt x="25538" y="40699"/>
                  </a:lnTo>
                  <a:lnTo>
                    <a:pt x="27362" y="40175"/>
                  </a:lnTo>
                  <a:lnTo>
                    <a:pt x="29056" y="39521"/>
                  </a:lnTo>
                  <a:lnTo>
                    <a:pt x="30620" y="38605"/>
                  </a:lnTo>
                  <a:lnTo>
                    <a:pt x="32053" y="37689"/>
                  </a:lnTo>
                  <a:lnTo>
                    <a:pt x="33356" y="36511"/>
                  </a:lnTo>
                  <a:lnTo>
                    <a:pt x="15766" y="65432"/>
                  </a:lnTo>
                  <a:lnTo>
                    <a:pt x="33225" y="65432"/>
                  </a:lnTo>
                  <a:lnTo>
                    <a:pt x="49903" y="37951"/>
                  </a:lnTo>
                  <a:lnTo>
                    <a:pt x="49512" y="39783"/>
                  </a:lnTo>
                  <a:lnTo>
                    <a:pt x="49121" y="41615"/>
                  </a:lnTo>
                  <a:lnTo>
                    <a:pt x="48991" y="43578"/>
                  </a:lnTo>
                  <a:lnTo>
                    <a:pt x="48861" y="45672"/>
                  </a:lnTo>
                  <a:lnTo>
                    <a:pt x="49251" y="50252"/>
                  </a:lnTo>
                  <a:lnTo>
                    <a:pt x="50163" y="54308"/>
                  </a:lnTo>
                  <a:lnTo>
                    <a:pt x="51857" y="57842"/>
                  </a:lnTo>
                  <a:lnTo>
                    <a:pt x="54072" y="60851"/>
                  </a:lnTo>
                  <a:lnTo>
                    <a:pt x="56939" y="63207"/>
                  </a:lnTo>
                  <a:lnTo>
                    <a:pt x="60196" y="64908"/>
                  </a:lnTo>
                  <a:lnTo>
                    <a:pt x="64105" y="65955"/>
                  </a:lnTo>
                  <a:lnTo>
                    <a:pt x="68405" y="66348"/>
                  </a:lnTo>
                  <a:lnTo>
                    <a:pt x="72704" y="65955"/>
                  </a:lnTo>
                  <a:lnTo>
                    <a:pt x="76613" y="64908"/>
                  </a:lnTo>
                  <a:lnTo>
                    <a:pt x="80001" y="63076"/>
                  </a:lnTo>
                  <a:lnTo>
                    <a:pt x="82867" y="60721"/>
                  </a:lnTo>
                  <a:lnTo>
                    <a:pt x="85212" y="57711"/>
                  </a:lnTo>
                  <a:lnTo>
                    <a:pt x="86906" y="54178"/>
                  </a:lnTo>
                  <a:lnTo>
                    <a:pt x="87949" y="50121"/>
                  </a:lnTo>
                  <a:lnTo>
                    <a:pt x="88339" y="45541"/>
                  </a:lnTo>
                  <a:lnTo>
                    <a:pt x="87949" y="40960"/>
                  </a:lnTo>
                  <a:lnTo>
                    <a:pt x="86906" y="36904"/>
                  </a:lnTo>
                  <a:lnTo>
                    <a:pt x="85343" y="33371"/>
                  </a:lnTo>
                  <a:lnTo>
                    <a:pt x="82997" y="30361"/>
                  </a:lnTo>
                  <a:lnTo>
                    <a:pt x="80261" y="28005"/>
                  </a:lnTo>
                  <a:lnTo>
                    <a:pt x="76874" y="26304"/>
                  </a:lnTo>
                  <a:lnTo>
                    <a:pt x="72965" y="25257"/>
                  </a:lnTo>
                  <a:lnTo>
                    <a:pt x="68665" y="24865"/>
                  </a:lnTo>
                  <a:close/>
                  <a:moveTo>
                    <a:pt x="19675" y="37820"/>
                  </a:moveTo>
                  <a:lnTo>
                    <a:pt x="16157" y="37558"/>
                  </a:lnTo>
                  <a:lnTo>
                    <a:pt x="12900" y="36642"/>
                  </a:lnTo>
                  <a:lnTo>
                    <a:pt x="10163" y="35203"/>
                  </a:lnTo>
                  <a:lnTo>
                    <a:pt x="7949" y="33371"/>
                  </a:lnTo>
                  <a:lnTo>
                    <a:pt x="6124" y="30884"/>
                  </a:lnTo>
                  <a:lnTo>
                    <a:pt x="4691" y="28005"/>
                  </a:lnTo>
                  <a:lnTo>
                    <a:pt x="3909" y="24603"/>
                  </a:lnTo>
                  <a:lnTo>
                    <a:pt x="3649" y="20808"/>
                  </a:lnTo>
                  <a:lnTo>
                    <a:pt x="3909" y="17013"/>
                  </a:lnTo>
                  <a:lnTo>
                    <a:pt x="4691" y="13610"/>
                  </a:lnTo>
                  <a:lnTo>
                    <a:pt x="6124" y="10731"/>
                  </a:lnTo>
                  <a:lnTo>
                    <a:pt x="7949" y="8245"/>
                  </a:lnTo>
                  <a:lnTo>
                    <a:pt x="10163" y="6282"/>
                  </a:lnTo>
                  <a:lnTo>
                    <a:pt x="13030" y="4843"/>
                  </a:lnTo>
                  <a:lnTo>
                    <a:pt x="16157" y="3927"/>
                  </a:lnTo>
                  <a:lnTo>
                    <a:pt x="19805" y="3665"/>
                  </a:lnTo>
                  <a:lnTo>
                    <a:pt x="23323" y="3927"/>
                  </a:lnTo>
                  <a:lnTo>
                    <a:pt x="26580" y="4843"/>
                  </a:lnTo>
                  <a:lnTo>
                    <a:pt x="29317" y="6282"/>
                  </a:lnTo>
                  <a:lnTo>
                    <a:pt x="31532" y="8114"/>
                  </a:lnTo>
                  <a:lnTo>
                    <a:pt x="33356" y="10601"/>
                  </a:lnTo>
                  <a:lnTo>
                    <a:pt x="34789" y="13480"/>
                  </a:lnTo>
                  <a:lnTo>
                    <a:pt x="35571" y="16882"/>
                  </a:lnTo>
                  <a:lnTo>
                    <a:pt x="35831" y="20677"/>
                  </a:lnTo>
                  <a:lnTo>
                    <a:pt x="35571" y="24472"/>
                  </a:lnTo>
                  <a:lnTo>
                    <a:pt x="34789" y="27874"/>
                  </a:lnTo>
                  <a:lnTo>
                    <a:pt x="33356" y="30753"/>
                  </a:lnTo>
                  <a:lnTo>
                    <a:pt x="31532" y="33240"/>
                  </a:lnTo>
                  <a:lnTo>
                    <a:pt x="29317" y="35203"/>
                  </a:lnTo>
                  <a:lnTo>
                    <a:pt x="26450" y="36642"/>
                  </a:lnTo>
                  <a:lnTo>
                    <a:pt x="23323" y="37558"/>
                  </a:lnTo>
                  <a:lnTo>
                    <a:pt x="19675" y="37820"/>
                  </a:lnTo>
                  <a:close/>
                  <a:moveTo>
                    <a:pt x="31141" y="61767"/>
                  </a:moveTo>
                  <a:lnTo>
                    <a:pt x="30620" y="61767"/>
                  </a:lnTo>
                  <a:lnTo>
                    <a:pt x="29707" y="61767"/>
                  </a:lnTo>
                  <a:lnTo>
                    <a:pt x="28665" y="61767"/>
                  </a:lnTo>
                  <a:lnTo>
                    <a:pt x="27492" y="61767"/>
                  </a:lnTo>
                  <a:lnTo>
                    <a:pt x="26190" y="61767"/>
                  </a:lnTo>
                  <a:lnTo>
                    <a:pt x="24756" y="61767"/>
                  </a:lnTo>
                  <a:lnTo>
                    <a:pt x="23453" y="61767"/>
                  </a:lnTo>
                  <a:lnTo>
                    <a:pt x="22150" y="61767"/>
                  </a:lnTo>
                  <a:lnTo>
                    <a:pt x="23063" y="60328"/>
                  </a:lnTo>
                  <a:lnTo>
                    <a:pt x="24496" y="57972"/>
                  </a:lnTo>
                  <a:lnTo>
                    <a:pt x="26450" y="54832"/>
                  </a:lnTo>
                  <a:lnTo>
                    <a:pt x="28795" y="50906"/>
                  </a:lnTo>
                  <a:lnTo>
                    <a:pt x="31401" y="46588"/>
                  </a:lnTo>
                  <a:lnTo>
                    <a:pt x="34268" y="41877"/>
                  </a:lnTo>
                  <a:lnTo>
                    <a:pt x="37395" y="36904"/>
                  </a:lnTo>
                  <a:lnTo>
                    <a:pt x="40392" y="31931"/>
                  </a:lnTo>
                  <a:lnTo>
                    <a:pt x="43519" y="26827"/>
                  </a:lnTo>
                  <a:lnTo>
                    <a:pt x="46385" y="22116"/>
                  </a:lnTo>
                  <a:lnTo>
                    <a:pt x="49251" y="17536"/>
                  </a:lnTo>
                  <a:lnTo>
                    <a:pt x="51727" y="13480"/>
                  </a:lnTo>
                  <a:lnTo>
                    <a:pt x="53812" y="10077"/>
                  </a:lnTo>
                  <a:lnTo>
                    <a:pt x="55375" y="7329"/>
                  </a:lnTo>
                  <a:lnTo>
                    <a:pt x="56548" y="5366"/>
                  </a:lnTo>
                  <a:lnTo>
                    <a:pt x="57069" y="4581"/>
                  </a:lnTo>
                  <a:lnTo>
                    <a:pt x="57721" y="4581"/>
                  </a:lnTo>
                  <a:lnTo>
                    <a:pt x="58502" y="4581"/>
                  </a:lnTo>
                  <a:lnTo>
                    <a:pt x="59675" y="4581"/>
                  </a:lnTo>
                  <a:lnTo>
                    <a:pt x="60848" y="4581"/>
                  </a:lnTo>
                  <a:lnTo>
                    <a:pt x="62150" y="4581"/>
                  </a:lnTo>
                  <a:lnTo>
                    <a:pt x="63453" y="4581"/>
                  </a:lnTo>
                  <a:lnTo>
                    <a:pt x="64756" y="4581"/>
                  </a:lnTo>
                  <a:lnTo>
                    <a:pt x="66059" y="4581"/>
                  </a:lnTo>
                  <a:lnTo>
                    <a:pt x="65147" y="6020"/>
                  </a:lnTo>
                  <a:lnTo>
                    <a:pt x="63714" y="8376"/>
                  </a:lnTo>
                  <a:lnTo>
                    <a:pt x="61760" y="11517"/>
                  </a:lnTo>
                  <a:lnTo>
                    <a:pt x="59545" y="15442"/>
                  </a:lnTo>
                  <a:lnTo>
                    <a:pt x="56808" y="19761"/>
                  </a:lnTo>
                  <a:lnTo>
                    <a:pt x="53942" y="24472"/>
                  </a:lnTo>
                  <a:lnTo>
                    <a:pt x="50945" y="29445"/>
                  </a:lnTo>
                  <a:lnTo>
                    <a:pt x="47818" y="34417"/>
                  </a:lnTo>
                  <a:lnTo>
                    <a:pt x="44821" y="39521"/>
                  </a:lnTo>
                  <a:lnTo>
                    <a:pt x="41825" y="44232"/>
                  </a:lnTo>
                  <a:lnTo>
                    <a:pt x="39089" y="48812"/>
                  </a:lnTo>
                  <a:lnTo>
                    <a:pt x="36613" y="52869"/>
                  </a:lnTo>
                  <a:lnTo>
                    <a:pt x="34528" y="56271"/>
                  </a:lnTo>
                  <a:lnTo>
                    <a:pt x="32835" y="59019"/>
                  </a:lnTo>
                  <a:lnTo>
                    <a:pt x="31662" y="60982"/>
                  </a:lnTo>
                  <a:lnTo>
                    <a:pt x="31141" y="61767"/>
                  </a:lnTo>
                  <a:close/>
                  <a:moveTo>
                    <a:pt x="68405" y="62684"/>
                  </a:moveTo>
                  <a:lnTo>
                    <a:pt x="64887" y="62422"/>
                  </a:lnTo>
                  <a:lnTo>
                    <a:pt x="61629" y="61506"/>
                  </a:lnTo>
                  <a:lnTo>
                    <a:pt x="59023" y="60066"/>
                  </a:lnTo>
                  <a:lnTo>
                    <a:pt x="56678" y="58234"/>
                  </a:lnTo>
                  <a:lnTo>
                    <a:pt x="54854" y="55748"/>
                  </a:lnTo>
                  <a:lnTo>
                    <a:pt x="53551" y="52869"/>
                  </a:lnTo>
                  <a:lnTo>
                    <a:pt x="52769" y="49466"/>
                  </a:lnTo>
                  <a:lnTo>
                    <a:pt x="52509" y="45672"/>
                  </a:lnTo>
                  <a:lnTo>
                    <a:pt x="52769" y="41877"/>
                  </a:lnTo>
                  <a:lnTo>
                    <a:pt x="53551" y="38474"/>
                  </a:lnTo>
                  <a:lnTo>
                    <a:pt x="54984" y="35595"/>
                  </a:lnTo>
                  <a:lnTo>
                    <a:pt x="56808" y="33109"/>
                  </a:lnTo>
                  <a:lnTo>
                    <a:pt x="59023" y="31146"/>
                  </a:lnTo>
                  <a:lnTo>
                    <a:pt x="61890" y="29706"/>
                  </a:lnTo>
                  <a:lnTo>
                    <a:pt x="65017" y="28790"/>
                  </a:lnTo>
                  <a:lnTo>
                    <a:pt x="68665" y="28529"/>
                  </a:lnTo>
                  <a:lnTo>
                    <a:pt x="72183" y="28790"/>
                  </a:lnTo>
                  <a:lnTo>
                    <a:pt x="75440" y="29706"/>
                  </a:lnTo>
                  <a:lnTo>
                    <a:pt x="78177" y="31146"/>
                  </a:lnTo>
                  <a:lnTo>
                    <a:pt x="80392" y="32978"/>
                  </a:lnTo>
                  <a:lnTo>
                    <a:pt x="82216" y="35464"/>
                  </a:lnTo>
                  <a:lnTo>
                    <a:pt x="83649" y="38343"/>
                  </a:lnTo>
                  <a:lnTo>
                    <a:pt x="84431" y="41746"/>
                  </a:lnTo>
                  <a:lnTo>
                    <a:pt x="84691" y="45541"/>
                  </a:lnTo>
                  <a:lnTo>
                    <a:pt x="84431" y="49336"/>
                  </a:lnTo>
                  <a:lnTo>
                    <a:pt x="83519" y="52738"/>
                  </a:lnTo>
                  <a:lnTo>
                    <a:pt x="82216" y="55617"/>
                  </a:lnTo>
                  <a:lnTo>
                    <a:pt x="80392" y="58103"/>
                  </a:lnTo>
                  <a:lnTo>
                    <a:pt x="78046" y="60066"/>
                  </a:lnTo>
                  <a:lnTo>
                    <a:pt x="75180" y="61506"/>
                  </a:lnTo>
                  <a:lnTo>
                    <a:pt x="72053" y="62422"/>
                  </a:lnTo>
                  <a:lnTo>
                    <a:pt x="68405" y="6268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1" name="Shape 131"/>
            <p:cNvSpPr/>
            <p:nvPr/>
          </p:nvSpPr>
          <p:spPr>
            <a:xfrm>
              <a:off x="553725" y="827675"/>
              <a:ext cx="804600" cy="853900"/>
            </a:xfrm>
            <a:custGeom>
              <a:avLst/>
              <a:gdLst/>
              <a:ahLst/>
              <a:cxnLst/>
              <a:rect l="0" t="0" r="0" b="0"/>
              <a:pathLst>
                <a:path w="32184" h="34156" extrusionOk="0">
                  <a:moveTo>
                    <a:pt x="16157" y="1"/>
                  </a:moveTo>
                  <a:lnTo>
                    <a:pt x="12509" y="263"/>
                  </a:lnTo>
                  <a:lnTo>
                    <a:pt x="9382" y="1179"/>
                  </a:lnTo>
                  <a:lnTo>
                    <a:pt x="6515" y="2618"/>
                  </a:lnTo>
                  <a:lnTo>
                    <a:pt x="4301" y="4581"/>
                  </a:lnTo>
                  <a:lnTo>
                    <a:pt x="2476" y="7067"/>
                  </a:lnTo>
                  <a:lnTo>
                    <a:pt x="1043" y="9946"/>
                  </a:lnTo>
                  <a:lnTo>
                    <a:pt x="261" y="13349"/>
                  </a:lnTo>
                  <a:lnTo>
                    <a:pt x="1" y="17144"/>
                  </a:lnTo>
                  <a:lnTo>
                    <a:pt x="261" y="20939"/>
                  </a:lnTo>
                  <a:lnTo>
                    <a:pt x="1043" y="24341"/>
                  </a:lnTo>
                  <a:lnTo>
                    <a:pt x="2476" y="27220"/>
                  </a:lnTo>
                  <a:lnTo>
                    <a:pt x="4301" y="29707"/>
                  </a:lnTo>
                  <a:lnTo>
                    <a:pt x="6515" y="31539"/>
                  </a:lnTo>
                  <a:lnTo>
                    <a:pt x="9252" y="32978"/>
                  </a:lnTo>
                  <a:lnTo>
                    <a:pt x="12509" y="33894"/>
                  </a:lnTo>
                  <a:lnTo>
                    <a:pt x="16027" y="34156"/>
                  </a:lnTo>
                  <a:lnTo>
                    <a:pt x="19675" y="33894"/>
                  </a:lnTo>
                  <a:lnTo>
                    <a:pt x="22802" y="32978"/>
                  </a:lnTo>
                  <a:lnTo>
                    <a:pt x="25669" y="31539"/>
                  </a:lnTo>
                  <a:lnTo>
                    <a:pt x="27884" y="29576"/>
                  </a:lnTo>
                  <a:lnTo>
                    <a:pt x="29708" y="27089"/>
                  </a:lnTo>
                  <a:lnTo>
                    <a:pt x="31141" y="24210"/>
                  </a:lnTo>
                  <a:lnTo>
                    <a:pt x="31923" y="20808"/>
                  </a:lnTo>
                  <a:lnTo>
                    <a:pt x="32183" y="17013"/>
                  </a:lnTo>
                  <a:lnTo>
                    <a:pt x="31923" y="13218"/>
                  </a:lnTo>
                  <a:lnTo>
                    <a:pt x="31141" y="9816"/>
                  </a:lnTo>
                  <a:lnTo>
                    <a:pt x="29708" y="6937"/>
                  </a:lnTo>
                  <a:lnTo>
                    <a:pt x="27884" y="4450"/>
                  </a:lnTo>
                  <a:lnTo>
                    <a:pt x="25669" y="2618"/>
                  </a:lnTo>
                  <a:lnTo>
                    <a:pt x="22932" y="1179"/>
                  </a:lnTo>
                  <a:lnTo>
                    <a:pt x="19675" y="263"/>
                  </a:lnTo>
                  <a:lnTo>
                    <a:pt x="16157" y="1"/>
                  </a:lnTo>
                  <a:close/>
                </a:path>
              </a:pathLst>
            </a:custGeom>
            <a:solidFill>
              <a:srgbClr val="3F9E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2" name="Shape 132"/>
            <p:cNvSpPr/>
            <p:nvPr/>
          </p:nvSpPr>
          <p:spPr>
            <a:xfrm>
              <a:off x="1016275" y="850575"/>
              <a:ext cx="1097750" cy="1429700"/>
            </a:xfrm>
            <a:custGeom>
              <a:avLst/>
              <a:gdLst/>
              <a:ahLst/>
              <a:cxnLst/>
              <a:rect l="0" t="0" r="0" b="0"/>
              <a:pathLst>
                <a:path w="43910" h="57188" extrusionOk="0">
                  <a:moveTo>
                    <a:pt x="34919" y="1"/>
                  </a:moveTo>
                  <a:lnTo>
                    <a:pt x="34398" y="786"/>
                  </a:lnTo>
                  <a:lnTo>
                    <a:pt x="33225" y="2749"/>
                  </a:lnTo>
                  <a:lnTo>
                    <a:pt x="31662" y="5497"/>
                  </a:lnTo>
                  <a:lnTo>
                    <a:pt x="29577" y="8900"/>
                  </a:lnTo>
                  <a:lnTo>
                    <a:pt x="27101" y="12956"/>
                  </a:lnTo>
                  <a:lnTo>
                    <a:pt x="24235" y="17536"/>
                  </a:lnTo>
                  <a:lnTo>
                    <a:pt x="21369" y="22247"/>
                  </a:lnTo>
                  <a:lnTo>
                    <a:pt x="18242" y="27351"/>
                  </a:lnTo>
                  <a:lnTo>
                    <a:pt x="15245" y="32324"/>
                  </a:lnTo>
                  <a:lnTo>
                    <a:pt x="12118" y="37297"/>
                  </a:lnTo>
                  <a:lnTo>
                    <a:pt x="9251" y="42008"/>
                  </a:lnTo>
                  <a:lnTo>
                    <a:pt x="6645" y="46326"/>
                  </a:lnTo>
                  <a:lnTo>
                    <a:pt x="4300" y="50252"/>
                  </a:lnTo>
                  <a:lnTo>
                    <a:pt x="2346" y="53392"/>
                  </a:lnTo>
                  <a:lnTo>
                    <a:pt x="913" y="55748"/>
                  </a:lnTo>
                  <a:lnTo>
                    <a:pt x="0" y="57187"/>
                  </a:lnTo>
                  <a:lnTo>
                    <a:pt x="1303" y="57187"/>
                  </a:lnTo>
                  <a:lnTo>
                    <a:pt x="2606" y="57187"/>
                  </a:lnTo>
                  <a:lnTo>
                    <a:pt x="4040" y="57187"/>
                  </a:lnTo>
                  <a:lnTo>
                    <a:pt x="5342" y="57187"/>
                  </a:lnTo>
                  <a:lnTo>
                    <a:pt x="6515" y="57187"/>
                  </a:lnTo>
                  <a:lnTo>
                    <a:pt x="7557" y="57187"/>
                  </a:lnTo>
                  <a:lnTo>
                    <a:pt x="8470" y="57187"/>
                  </a:lnTo>
                  <a:lnTo>
                    <a:pt x="8991" y="57187"/>
                  </a:lnTo>
                  <a:lnTo>
                    <a:pt x="9512" y="56402"/>
                  </a:lnTo>
                  <a:lnTo>
                    <a:pt x="10685" y="54439"/>
                  </a:lnTo>
                  <a:lnTo>
                    <a:pt x="12378" y="51691"/>
                  </a:lnTo>
                  <a:lnTo>
                    <a:pt x="14463" y="48289"/>
                  </a:lnTo>
                  <a:lnTo>
                    <a:pt x="16939" y="44232"/>
                  </a:lnTo>
                  <a:lnTo>
                    <a:pt x="19675" y="39652"/>
                  </a:lnTo>
                  <a:lnTo>
                    <a:pt x="22671" y="34941"/>
                  </a:lnTo>
                  <a:lnTo>
                    <a:pt x="25668" y="29837"/>
                  </a:lnTo>
                  <a:lnTo>
                    <a:pt x="28795" y="24865"/>
                  </a:lnTo>
                  <a:lnTo>
                    <a:pt x="31792" y="19892"/>
                  </a:lnTo>
                  <a:lnTo>
                    <a:pt x="34658" y="15181"/>
                  </a:lnTo>
                  <a:lnTo>
                    <a:pt x="37395" y="10862"/>
                  </a:lnTo>
                  <a:lnTo>
                    <a:pt x="39610" y="6937"/>
                  </a:lnTo>
                  <a:lnTo>
                    <a:pt x="41564" y="3796"/>
                  </a:lnTo>
                  <a:lnTo>
                    <a:pt x="42997" y="1440"/>
                  </a:lnTo>
                  <a:lnTo>
                    <a:pt x="43909" y="1"/>
                  </a:lnTo>
                  <a:lnTo>
                    <a:pt x="42606" y="1"/>
                  </a:lnTo>
                  <a:lnTo>
                    <a:pt x="41303" y="1"/>
                  </a:lnTo>
                  <a:lnTo>
                    <a:pt x="40000" y="1"/>
                  </a:lnTo>
                  <a:lnTo>
                    <a:pt x="38698" y="1"/>
                  </a:lnTo>
                  <a:lnTo>
                    <a:pt x="37525" y="1"/>
                  </a:lnTo>
                  <a:lnTo>
                    <a:pt x="36352" y="1"/>
                  </a:lnTo>
                  <a:lnTo>
                    <a:pt x="35571" y="1"/>
                  </a:lnTo>
                  <a:lnTo>
                    <a:pt x="34919" y="1"/>
                  </a:lnTo>
                  <a:close/>
                </a:path>
              </a:pathLst>
            </a:custGeom>
            <a:solidFill>
              <a:srgbClr val="3F9E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1775225" y="1449275"/>
              <a:ext cx="804600" cy="853900"/>
            </a:xfrm>
            <a:custGeom>
              <a:avLst/>
              <a:gdLst/>
              <a:ahLst/>
              <a:cxnLst/>
              <a:rect l="0" t="0" r="0" b="0"/>
              <a:pathLst>
                <a:path w="32184" h="34156" extrusionOk="0">
                  <a:moveTo>
                    <a:pt x="16157" y="1"/>
                  </a:moveTo>
                  <a:lnTo>
                    <a:pt x="12509" y="262"/>
                  </a:lnTo>
                  <a:lnTo>
                    <a:pt x="9382" y="1178"/>
                  </a:lnTo>
                  <a:lnTo>
                    <a:pt x="6515" y="2618"/>
                  </a:lnTo>
                  <a:lnTo>
                    <a:pt x="4300" y="4581"/>
                  </a:lnTo>
                  <a:lnTo>
                    <a:pt x="2476" y="7067"/>
                  </a:lnTo>
                  <a:lnTo>
                    <a:pt x="1043" y="9946"/>
                  </a:lnTo>
                  <a:lnTo>
                    <a:pt x="261" y="13349"/>
                  </a:lnTo>
                  <a:lnTo>
                    <a:pt x="1" y="17144"/>
                  </a:lnTo>
                  <a:lnTo>
                    <a:pt x="261" y="20938"/>
                  </a:lnTo>
                  <a:lnTo>
                    <a:pt x="1043" y="24341"/>
                  </a:lnTo>
                  <a:lnTo>
                    <a:pt x="2346" y="27220"/>
                  </a:lnTo>
                  <a:lnTo>
                    <a:pt x="4170" y="29706"/>
                  </a:lnTo>
                  <a:lnTo>
                    <a:pt x="6515" y="31538"/>
                  </a:lnTo>
                  <a:lnTo>
                    <a:pt x="9121" y="32978"/>
                  </a:lnTo>
                  <a:lnTo>
                    <a:pt x="12379" y="33894"/>
                  </a:lnTo>
                  <a:lnTo>
                    <a:pt x="15897" y="34156"/>
                  </a:lnTo>
                  <a:lnTo>
                    <a:pt x="19545" y="33894"/>
                  </a:lnTo>
                  <a:lnTo>
                    <a:pt x="22672" y="32978"/>
                  </a:lnTo>
                  <a:lnTo>
                    <a:pt x="25538" y="31538"/>
                  </a:lnTo>
                  <a:lnTo>
                    <a:pt x="27884" y="29575"/>
                  </a:lnTo>
                  <a:lnTo>
                    <a:pt x="29708" y="27089"/>
                  </a:lnTo>
                  <a:lnTo>
                    <a:pt x="31011" y="24210"/>
                  </a:lnTo>
                  <a:lnTo>
                    <a:pt x="31923" y="20808"/>
                  </a:lnTo>
                  <a:lnTo>
                    <a:pt x="32183" y="17013"/>
                  </a:lnTo>
                  <a:lnTo>
                    <a:pt x="31923" y="13218"/>
                  </a:lnTo>
                  <a:lnTo>
                    <a:pt x="31141" y="9815"/>
                  </a:lnTo>
                  <a:lnTo>
                    <a:pt x="29708" y="6936"/>
                  </a:lnTo>
                  <a:lnTo>
                    <a:pt x="27884" y="4450"/>
                  </a:lnTo>
                  <a:lnTo>
                    <a:pt x="25669" y="2618"/>
                  </a:lnTo>
                  <a:lnTo>
                    <a:pt x="22932" y="1178"/>
                  </a:lnTo>
                  <a:lnTo>
                    <a:pt x="19675" y="262"/>
                  </a:lnTo>
                  <a:lnTo>
                    <a:pt x="16157" y="1"/>
                  </a:lnTo>
                  <a:close/>
                </a:path>
              </a:pathLst>
            </a:custGeom>
            <a:solidFill>
              <a:srgbClr val="3F9E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4" name="Shape 134"/>
            <p:cNvSpPr/>
            <p:nvPr/>
          </p:nvSpPr>
          <p:spPr>
            <a:xfrm>
              <a:off x="553725" y="827675"/>
              <a:ext cx="2026100" cy="1475500"/>
            </a:xfrm>
            <a:custGeom>
              <a:avLst/>
              <a:gdLst/>
              <a:ahLst/>
              <a:cxnLst/>
              <a:rect l="0" t="0" r="0" b="0"/>
              <a:pathLst>
                <a:path w="81044" h="59020" extrusionOk="0">
                  <a:moveTo>
                    <a:pt x="16027" y="34156"/>
                  </a:moveTo>
                  <a:lnTo>
                    <a:pt x="12509" y="33894"/>
                  </a:lnTo>
                  <a:lnTo>
                    <a:pt x="9252" y="32978"/>
                  </a:lnTo>
                  <a:lnTo>
                    <a:pt x="6515" y="31539"/>
                  </a:lnTo>
                  <a:lnTo>
                    <a:pt x="4301" y="29707"/>
                  </a:lnTo>
                  <a:lnTo>
                    <a:pt x="2476" y="27220"/>
                  </a:lnTo>
                  <a:lnTo>
                    <a:pt x="1043" y="24341"/>
                  </a:lnTo>
                  <a:lnTo>
                    <a:pt x="261" y="20939"/>
                  </a:lnTo>
                  <a:lnTo>
                    <a:pt x="1" y="17144"/>
                  </a:lnTo>
                  <a:lnTo>
                    <a:pt x="261" y="13349"/>
                  </a:lnTo>
                  <a:lnTo>
                    <a:pt x="1043" y="9946"/>
                  </a:lnTo>
                  <a:lnTo>
                    <a:pt x="2476" y="7067"/>
                  </a:lnTo>
                  <a:lnTo>
                    <a:pt x="4301" y="4581"/>
                  </a:lnTo>
                  <a:lnTo>
                    <a:pt x="6515" y="2618"/>
                  </a:lnTo>
                  <a:lnTo>
                    <a:pt x="9382" y="1179"/>
                  </a:lnTo>
                  <a:lnTo>
                    <a:pt x="12509" y="263"/>
                  </a:lnTo>
                  <a:lnTo>
                    <a:pt x="16157" y="1"/>
                  </a:lnTo>
                  <a:lnTo>
                    <a:pt x="19675" y="263"/>
                  </a:lnTo>
                  <a:lnTo>
                    <a:pt x="22932" y="1179"/>
                  </a:lnTo>
                  <a:lnTo>
                    <a:pt x="25669" y="2618"/>
                  </a:lnTo>
                  <a:lnTo>
                    <a:pt x="27884" y="4450"/>
                  </a:lnTo>
                  <a:lnTo>
                    <a:pt x="29708" y="6937"/>
                  </a:lnTo>
                  <a:lnTo>
                    <a:pt x="31141" y="9816"/>
                  </a:lnTo>
                  <a:lnTo>
                    <a:pt x="31923" y="13218"/>
                  </a:lnTo>
                  <a:lnTo>
                    <a:pt x="32183" y="17013"/>
                  </a:lnTo>
                  <a:lnTo>
                    <a:pt x="31923" y="20808"/>
                  </a:lnTo>
                  <a:lnTo>
                    <a:pt x="31141" y="24210"/>
                  </a:lnTo>
                  <a:lnTo>
                    <a:pt x="29708" y="27089"/>
                  </a:lnTo>
                  <a:lnTo>
                    <a:pt x="27884" y="29576"/>
                  </a:lnTo>
                  <a:lnTo>
                    <a:pt x="25669" y="31539"/>
                  </a:lnTo>
                  <a:lnTo>
                    <a:pt x="22802" y="32978"/>
                  </a:lnTo>
                  <a:lnTo>
                    <a:pt x="19675" y="33894"/>
                  </a:lnTo>
                  <a:lnTo>
                    <a:pt x="16027" y="34156"/>
                  </a:lnTo>
                  <a:close/>
                  <a:moveTo>
                    <a:pt x="27493" y="58103"/>
                  </a:moveTo>
                  <a:lnTo>
                    <a:pt x="26972" y="58103"/>
                  </a:lnTo>
                  <a:lnTo>
                    <a:pt x="26059" y="58103"/>
                  </a:lnTo>
                  <a:lnTo>
                    <a:pt x="25017" y="58103"/>
                  </a:lnTo>
                  <a:lnTo>
                    <a:pt x="23844" y="58103"/>
                  </a:lnTo>
                  <a:lnTo>
                    <a:pt x="22542" y="58103"/>
                  </a:lnTo>
                  <a:lnTo>
                    <a:pt x="21108" y="58103"/>
                  </a:lnTo>
                  <a:lnTo>
                    <a:pt x="19805" y="58103"/>
                  </a:lnTo>
                  <a:lnTo>
                    <a:pt x="18502" y="58103"/>
                  </a:lnTo>
                  <a:lnTo>
                    <a:pt x="19415" y="56664"/>
                  </a:lnTo>
                  <a:lnTo>
                    <a:pt x="20848" y="54308"/>
                  </a:lnTo>
                  <a:lnTo>
                    <a:pt x="22802" y="51168"/>
                  </a:lnTo>
                  <a:lnTo>
                    <a:pt x="25147" y="47242"/>
                  </a:lnTo>
                  <a:lnTo>
                    <a:pt x="27753" y="42924"/>
                  </a:lnTo>
                  <a:lnTo>
                    <a:pt x="30620" y="38213"/>
                  </a:lnTo>
                  <a:lnTo>
                    <a:pt x="33747" y="33240"/>
                  </a:lnTo>
                  <a:lnTo>
                    <a:pt x="36744" y="28267"/>
                  </a:lnTo>
                  <a:lnTo>
                    <a:pt x="39871" y="23163"/>
                  </a:lnTo>
                  <a:lnTo>
                    <a:pt x="42737" y="18452"/>
                  </a:lnTo>
                  <a:lnTo>
                    <a:pt x="45603" y="13872"/>
                  </a:lnTo>
                  <a:lnTo>
                    <a:pt x="48079" y="9816"/>
                  </a:lnTo>
                  <a:lnTo>
                    <a:pt x="50164" y="6413"/>
                  </a:lnTo>
                  <a:lnTo>
                    <a:pt x="51727" y="3665"/>
                  </a:lnTo>
                  <a:lnTo>
                    <a:pt x="52900" y="1702"/>
                  </a:lnTo>
                  <a:lnTo>
                    <a:pt x="53421" y="917"/>
                  </a:lnTo>
                  <a:lnTo>
                    <a:pt x="54073" y="917"/>
                  </a:lnTo>
                  <a:lnTo>
                    <a:pt x="54854" y="917"/>
                  </a:lnTo>
                  <a:lnTo>
                    <a:pt x="56027" y="917"/>
                  </a:lnTo>
                  <a:lnTo>
                    <a:pt x="57200" y="917"/>
                  </a:lnTo>
                  <a:lnTo>
                    <a:pt x="58502" y="917"/>
                  </a:lnTo>
                  <a:lnTo>
                    <a:pt x="59805" y="917"/>
                  </a:lnTo>
                  <a:lnTo>
                    <a:pt x="61108" y="917"/>
                  </a:lnTo>
                  <a:lnTo>
                    <a:pt x="62411" y="917"/>
                  </a:lnTo>
                  <a:lnTo>
                    <a:pt x="61499" y="2356"/>
                  </a:lnTo>
                  <a:lnTo>
                    <a:pt x="60066" y="4712"/>
                  </a:lnTo>
                  <a:lnTo>
                    <a:pt x="58112" y="7853"/>
                  </a:lnTo>
                  <a:lnTo>
                    <a:pt x="55897" y="11778"/>
                  </a:lnTo>
                  <a:lnTo>
                    <a:pt x="53160" y="16097"/>
                  </a:lnTo>
                  <a:lnTo>
                    <a:pt x="50294" y="20808"/>
                  </a:lnTo>
                  <a:lnTo>
                    <a:pt x="47297" y="25781"/>
                  </a:lnTo>
                  <a:lnTo>
                    <a:pt x="44170" y="30753"/>
                  </a:lnTo>
                  <a:lnTo>
                    <a:pt x="41173" y="35857"/>
                  </a:lnTo>
                  <a:lnTo>
                    <a:pt x="38177" y="40568"/>
                  </a:lnTo>
                  <a:lnTo>
                    <a:pt x="35441" y="45148"/>
                  </a:lnTo>
                  <a:lnTo>
                    <a:pt x="32965" y="49205"/>
                  </a:lnTo>
                  <a:lnTo>
                    <a:pt x="30880" y="52607"/>
                  </a:lnTo>
                  <a:lnTo>
                    <a:pt x="29187" y="55355"/>
                  </a:lnTo>
                  <a:lnTo>
                    <a:pt x="28014" y="57318"/>
                  </a:lnTo>
                  <a:lnTo>
                    <a:pt x="27493" y="58103"/>
                  </a:lnTo>
                  <a:close/>
                  <a:moveTo>
                    <a:pt x="64757" y="59020"/>
                  </a:moveTo>
                  <a:lnTo>
                    <a:pt x="61239" y="58758"/>
                  </a:lnTo>
                  <a:lnTo>
                    <a:pt x="57981" y="57842"/>
                  </a:lnTo>
                  <a:lnTo>
                    <a:pt x="55375" y="56402"/>
                  </a:lnTo>
                  <a:lnTo>
                    <a:pt x="53030" y="54570"/>
                  </a:lnTo>
                  <a:lnTo>
                    <a:pt x="51206" y="52084"/>
                  </a:lnTo>
                  <a:lnTo>
                    <a:pt x="49903" y="49205"/>
                  </a:lnTo>
                  <a:lnTo>
                    <a:pt x="49121" y="45802"/>
                  </a:lnTo>
                  <a:lnTo>
                    <a:pt x="48861" y="42008"/>
                  </a:lnTo>
                  <a:lnTo>
                    <a:pt x="49121" y="38213"/>
                  </a:lnTo>
                  <a:lnTo>
                    <a:pt x="49903" y="34810"/>
                  </a:lnTo>
                  <a:lnTo>
                    <a:pt x="51336" y="31931"/>
                  </a:lnTo>
                  <a:lnTo>
                    <a:pt x="53160" y="29445"/>
                  </a:lnTo>
                  <a:lnTo>
                    <a:pt x="55375" y="27482"/>
                  </a:lnTo>
                  <a:lnTo>
                    <a:pt x="58242" y="26042"/>
                  </a:lnTo>
                  <a:lnTo>
                    <a:pt x="61369" y="25126"/>
                  </a:lnTo>
                  <a:lnTo>
                    <a:pt x="65017" y="24865"/>
                  </a:lnTo>
                  <a:lnTo>
                    <a:pt x="68535" y="25126"/>
                  </a:lnTo>
                  <a:lnTo>
                    <a:pt x="71792" y="26042"/>
                  </a:lnTo>
                  <a:lnTo>
                    <a:pt x="74529" y="27482"/>
                  </a:lnTo>
                  <a:lnTo>
                    <a:pt x="76744" y="29314"/>
                  </a:lnTo>
                  <a:lnTo>
                    <a:pt x="78568" y="31800"/>
                  </a:lnTo>
                  <a:lnTo>
                    <a:pt x="80001" y="34679"/>
                  </a:lnTo>
                  <a:lnTo>
                    <a:pt x="80783" y="38082"/>
                  </a:lnTo>
                  <a:lnTo>
                    <a:pt x="81043" y="41877"/>
                  </a:lnTo>
                  <a:lnTo>
                    <a:pt x="80783" y="45672"/>
                  </a:lnTo>
                  <a:lnTo>
                    <a:pt x="79871" y="49074"/>
                  </a:lnTo>
                  <a:lnTo>
                    <a:pt x="78568" y="51953"/>
                  </a:lnTo>
                  <a:lnTo>
                    <a:pt x="76744" y="54439"/>
                  </a:lnTo>
                  <a:lnTo>
                    <a:pt x="74398" y="56402"/>
                  </a:lnTo>
                  <a:lnTo>
                    <a:pt x="71532" y="57842"/>
                  </a:lnTo>
                  <a:lnTo>
                    <a:pt x="68405" y="58758"/>
                  </a:lnTo>
                  <a:lnTo>
                    <a:pt x="64757" y="59020"/>
                  </a:lnTo>
                  <a:close/>
                </a:path>
              </a:pathLst>
            </a:custGeom>
            <a:solidFill>
              <a:srgbClr val="3F9E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5" name="Shape 135"/>
            <p:cNvSpPr/>
            <p:nvPr/>
          </p:nvSpPr>
          <p:spPr>
            <a:xfrm>
              <a:off x="2557000" y="29425"/>
              <a:ext cx="416950" cy="418800"/>
            </a:xfrm>
            <a:custGeom>
              <a:avLst/>
              <a:gdLst/>
              <a:ahLst/>
              <a:cxnLst/>
              <a:rect l="0" t="0" r="0" b="0"/>
              <a:pathLst>
                <a:path w="16678" h="16752" extrusionOk="0">
                  <a:moveTo>
                    <a:pt x="16678" y="8376"/>
                  </a:moveTo>
                  <a:lnTo>
                    <a:pt x="16547" y="10077"/>
                  </a:lnTo>
                  <a:lnTo>
                    <a:pt x="16026" y="11647"/>
                  </a:lnTo>
                  <a:lnTo>
                    <a:pt x="15244" y="13087"/>
                  </a:lnTo>
                  <a:lnTo>
                    <a:pt x="14332" y="14265"/>
                  </a:lnTo>
                  <a:lnTo>
                    <a:pt x="13029" y="15312"/>
                  </a:lnTo>
                  <a:lnTo>
                    <a:pt x="11596" y="16097"/>
                  </a:lnTo>
                  <a:lnTo>
                    <a:pt x="10033" y="16620"/>
                  </a:lnTo>
                  <a:lnTo>
                    <a:pt x="8339" y="16751"/>
                  </a:lnTo>
                  <a:lnTo>
                    <a:pt x="6645" y="16620"/>
                  </a:lnTo>
                  <a:lnTo>
                    <a:pt x="5082" y="16097"/>
                  </a:lnTo>
                  <a:lnTo>
                    <a:pt x="3648" y="15312"/>
                  </a:lnTo>
                  <a:lnTo>
                    <a:pt x="2476" y="14265"/>
                  </a:lnTo>
                  <a:lnTo>
                    <a:pt x="1433" y="13087"/>
                  </a:lnTo>
                  <a:lnTo>
                    <a:pt x="652" y="11647"/>
                  </a:lnTo>
                  <a:lnTo>
                    <a:pt x="130" y="10077"/>
                  </a:lnTo>
                  <a:lnTo>
                    <a:pt x="0" y="8376"/>
                  </a:lnTo>
                  <a:lnTo>
                    <a:pt x="130" y="6675"/>
                  </a:lnTo>
                  <a:lnTo>
                    <a:pt x="652" y="5104"/>
                  </a:lnTo>
                  <a:lnTo>
                    <a:pt x="1433" y="3665"/>
                  </a:lnTo>
                  <a:lnTo>
                    <a:pt x="2476" y="2487"/>
                  </a:lnTo>
                  <a:lnTo>
                    <a:pt x="3648" y="1440"/>
                  </a:lnTo>
                  <a:lnTo>
                    <a:pt x="5082" y="655"/>
                  </a:lnTo>
                  <a:lnTo>
                    <a:pt x="6645" y="132"/>
                  </a:lnTo>
                  <a:lnTo>
                    <a:pt x="8339" y="1"/>
                  </a:lnTo>
                  <a:lnTo>
                    <a:pt x="10033" y="132"/>
                  </a:lnTo>
                  <a:lnTo>
                    <a:pt x="11596" y="655"/>
                  </a:lnTo>
                  <a:lnTo>
                    <a:pt x="13029" y="1440"/>
                  </a:lnTo>
                  <a:lnTo>
                    <a:pt x="14332" y="2487"/>
                  </a:lnTo>
                  <a:lnTo>
                    <a:pt x="15244" y="3665"/>
                  </a:lnTo>
                  <a:lnTo>
                    <a:pt x="16026" y="5104"/>
                  </a:lnTo>
                  <a:lnTo>
                    <a:pt x="16547" y="6675"/>
                  </a:lnTo>
                  <a:lnTo>
                    <a:pt x="16678" y="8376"/>
                  </a:lnTo>
                  <a:close/>
                </a:path>
              </a:pathLst>
            </a:custGeom>
            <a:solidFill>
              <a:srgbClr val="B2FF4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2000000" y="1593225"/>
              <a:ext cx="351800" cy="566000"/>
            </a:xfrm>
            <a:custGeom>
              <a:avLst/>
              <a:gdLst/>
              <a:ahLst/>
              <a:cxnLst/>
              <a:rect l="0" t="0" r="0" b="0"/>
              <a:pathLst>
                <a:path w="14072" h="22640" extrusionOk="0">
                  <a:moveTo>
                    <a:pt x="0" y="11255"/>
                  </a:moveTo>
                  <a:lnTo>
                    <a:pt x="0" y="13218"/>
                  </a:lnTo>
                  <a:lnTo>
                    <a:pt x="261" y="15180"/>
                  </a:lnTo>
                  <a:lnTo>
                    <a:pt x="651" y="17143"/>
                  </a:lnTo>
                  <a:lnTo>
                    <a:pt x="1303" y="18845"/>
                  </a:lnTo>
                  <a:lnTo>
                    <a:pt x="2215" y="20415"/>
                  </a:lnTo>
                  <a:lnTo>
                    <a:pt x="3388" y="21593"/>
                  </a:lnTo>
                  <a:lnTo>
                    <a:pt x="5081" y="22378"/>
                  </a:lnTo>
                  <a:lnTo>
                    <a:pt x="7166" y="22640"/>
                  </a:lnTo>
                  <a:lnTo>
                    <a:pt x="9121" y="22378"/>
                  </a:lnTo>
                  <a:lnTo>
                    <a:pt x="10814" y="21724"/>
                  </a:lnTo>
                  <a:lnTo>
                    <a:pt x="11987" y="20677"/>
                  </a:lnTo>
                  <a:lnTo>
                    <a:pt x="12899" y="19237"/>
                  </a:lnTo>
                  <a:lnTo>
                    <a:pt x="13420" y="17536"/>
                  </a:lnTo>
                  <a:lnTo>
                    <a:pt x="13811" y="15573"/>
                  </a:lnTo>
                  <a:lnTo>
                    <a:pt x="14072" y="13610"/>
                  </a:lnTo>
                  <a:lnTo>
                    <a:pt x="14072" y="11386"/>
                  </a:lnTo>
                  <a:lnTo>
                    <a:pt x="14072" y="9423"/>
                  </a:lnTo>
                  <a:lnTo>
                    <a:pt x="13811" y="7460"/>
                  </a:lnTo>
                  <a:lnTo>
                    <a:pt x="13550" y="5497"/>
                  </a:lnTo>
                  <a:lnTo>
                    <a:pt x="12899" y="3665"/>
                  </a:lnTo>
                  <a:lnTo>
                    <a:pt x="11987" y="2225"/>
                  </a:lnTo>
                  <a:lnTo>
                    <a:pt x="10814" y="1047"/>
                  </a:lnTo>
                  <a:lnTo>
                    <a:pt x="9121" y="262"/>
                  </a:lnTo>
                  <a:lnTo>
                    <a:pt x="7036" y="1"/>
                  </a:lnTo>
                  <a:lnTo>
                    <a:pt x="4951" y="262"/>
                  </a:lnTo>
                  <a:lnTo>
                    <a:pt x="3388" y="917"/>
                  </a:lnTo>
                  <a:lnTo>
                    <a:pt x="2085" y="1963"/>
                  </a:lnTo>
                  <a:lnTo>
                    <a:pt x="1173" y="3403"/>
                  </a:lnTo>
                  <a:lnTo>
                    <a:pt x="651" y="5104"/>
                  </a:lnTo>
                  <a:lnTo>
                    <a:pt x="261" y="7067"/>
                  </a:lnTo>
                  <a:lnTo>
                    <a:pt x="0" y="9030"/>
                  </a:lnTo>
                  <a:lnTo>
                    <a:pt x="0" y="11255"/>
                  </a:lnTo>
                  <a:close/>
                  <a:moveTo>
                    <a:pt x="3648" y="11255"/>
                  </a:moveTo>
                  <a:lnTo>
                    <a:pt x="3909" y="6805"/>
                  </a:lnTo>
                  <a:lnTo>
                    <a:pt x="4691" y="4581"/>
                  </a:lnTo>
                  <a:lnTo>
                    <a:pt x="5733" y="3796"/>
                  </a:lnTo>
                  <a:lnTo>
                    <a:pt x="7036" y="3665"/>
                  </a:lnTo>
                  <a:lnTo>
                    <a:pt x="8208" y="3796"/>
                  </a:lnTo>
                  <a:lnTo>
                    <a:pt x="9251" y="4581"/>
                  </a:lnTo>
                  <a:lnTo>
                    <a:pt x="10033" y="6936"/>
                  </a:lnTo>
                  <a:lnTo>
                    <a:pt x="10423" y="11386"/>
                  </a:lnTo>
                  <a:lnTo>
                    <a:pt x="10163" y="15835"/>
                  </a:lnTo>
                  <a:lnTo>
                    <a:pt x="9381" y="18059"/>
                  </a:lnTo>
                  <a:lnTo>
                    <a:pt x="8339" y="18845"/>
                  </a:lnTo>
                  <a:lnTo>
                    <a:pt x="7166" y="18975"/>
                  </a:lnTo>
                  <a:lnTo>
                    <a:pt x="5993" y="18845"/>
                  </a:lnTo>
                  <a:lnTo>
                    <a:pt x="4821" y="18059"/>
                  </a:lnTo>
                  <a:lnTo>
                    <a:pt x="4039" y="15704"/>
                  </a:lnTo>
                  <a:lnTo>
                    <a:pt x="3648" y="112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2091200" y="1684825"/>
              <a:ext cx="169400" cy="382800"/>
            </a:xfrm>
            <a:custGeom>
              <a:avLst/>
              <a:gdLst/>
              <a:ahLst/>
              <a:cxnLst/>
              <a:rect l="0" t="0" r="0" b="0"/>
              <a:pathLst>
                <a:path w="6776" h="15312" extrusionOk="0">
                  <a:moveTo>
                    <a:pt x="0" y="7591"/>
                  </a:moveTo>
                  <a:lnTo>
                    <a:pt x="261" y="3141"/>
                  </a:lnTo>
                  <a:lnTo>
                    <a:pt x="1043" y="917"/>
                  </a:lnTo>
                  <a:lnTo>
                    <a:pt x="2085" y="132"/>
                  </a:lnTo>
                  <a:lnTo>
                    <a:pt x="3388" y="1"/>
                  </a:lnTo>
                  <a:lnTo>
                    <a:pt x="4560" y="132"/>
                  </a:lnTo>
                  <a:lnTo>
                    <a:pt x="5603" y="917"/>
                  </a:lnTo>
                  <a:lnTo>
                    <a:pt x="6385" y="3272"/>
                  </a:lnTo>
                  <a:lnTo>
                    <a:pt x="6775" y="7722"/>
                  </a:lnTo>
                  <a:lnTo>
                    <a:pt x="6515" y="12171"/>
                  </a:lnTo>
                  <a:lnTo>
                    <a:pt x="5733" y="14395"/>
                  </a:lnTo>
                  <a:lnTo>
                    <a:pt x="4691" y="15181"/>
                  </a:lnTo>
                  <a:lnTo>
                    <a:pt x="3518" y="15311"/>
                  </a:lnTo>
                  <a:lnTo>
                    <a:pt x="2345" y="15181"/>
                  </a:lnTo>
                  <a:lnTo>
                    <a:pt x="1173" y="14395"/>
                  </a:lnTo>
                  <a:lnTo>
                    <a:pt x="391" y="12040"/>
                  </a:lnTo>
                  <a:lnTo>
                    <a:pt x="0" y="759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>
              <a:off x="781750" y="971625"/>
              <a:ext cx="348550" cy="566000"/>
            </a:xfrm>
            <a:custGeom>
              <a:avLst/>
              <a:gdLst/>
              <a:ahLst/>
              <a:cxnLst/>
              <a:rect l="0" t="0" r="0" b="0"/>
              <a:pathLst>
                <a:path w="13942" h="22640" extrusionOk="0">
                  <a:moveTo>
                    <a:pt x="0" y="11255"/>
                  </a:moveTo>
                  <a:lnTo>
                    <a:pt x="0" y="13218"/>
                  </a:lnTo>
                  <a:lnTo>
                    <a:pt x="261" y="15181"/>
                  </a:lnTo>
                  <a:lnTo>
                    <a:pt x="522" y="17144"/>
                  </a:lnTo>
                  <a:lnTo>
                    <a:pt x="1173" y="18845"/>
                  </a:lnTo>
                  <a:lnTo>
                    <a:pt x="2085" y="20415"/>
                  </a:lnTo>
                  <a:lnTo>
                    <a:pt x="3258" y="21593"/>
                  </a:lnTo>
                  <a:lnTo>
                    <a:pt x="4952" y="22378"/>
                  </a:lnTo>
                  <a:lnTo>
                    <a:pt x="7036" y="22640"/>
                  </a:lnTo>
                  <a:lnTo>
                    <a:pt x="9121" y="22378"/>
                  </a:lnTo>
                  <a:lnTo>
                    <a:pt x="10684" y="21724"/>
                  </a:lnTo>
                  <a:lnTo>
                    <a:pt x="11857" y="20677"/>
                  </a:lnTo>
                  <a:lnTo>
                    <a:pt x="12769" y="19238"/>
                  </a:lnTo>
                  <a:lnTo>
                    <a:pt x="13421" y="17536"/>
                  </a:lnTo>
                  <a:lnTo>
                    <a:pt x="13681" y="15573"/>
                  </a:lnTo>
                  <a:lnTo>
                    <a:pt x="13942" y="13610"/>
                  </a:lnTo>
                  <a:lnTo>
                    <a:pt x="13942" y="11386"/>
                  </a:lnTo>
                  <a:lnTo>
                    <a:pt x="13942" y="9423"/>
                  </a:lnTo>
                  <a:lnTo>
                    <a:pt x="13681" y="7460"/>
                  </a:lnTo>
                  <a:lnTo>
                    <a:pt x="13421" y="5497"/>
                  </a:lnTo>
                  <a:lnTo>
                    <a:pt x="12769" y="3665"/>
                  </a:lnTo>
                  <a:lnTo>
                    <a:pt x="11857" y="2226"/>
                  </a:lnTo>
                  <a:lnTo>
                    <a:pt x="10684" y="1048"/>
                  </a:lnTo>
                  <a:lnTo>
                    <a:pt x="9121" y="263"/>
                  </a:lnTo>
                  <a:lnTo>
                    <a:pt x="7036" y="1"/>
                  </a:lnTo>
                  <a:lnTo>
                    <a:pt x="4952" y="263"/>
                  </a:lnTo>
                  <a:lnTo>
                    <a:pt x="3258" y="917"/>
                  </a:lnTo>
                  <a:lnTo>
                    <a:pt x="2085" y="1964"/>
                  </a:lnTo>
                  <a:lnTo>
                    <a:pt x="1173" y="3403"/>
                  </a:lnTo>
                  <a:lnTo>
                    <a:pt x="522" y="5104"/>
                  </a:lnTo>
                  <a:lnTo>
                    <a:pt x="261" y="7067"/>
                  </a:lnTo>
                  <a:lnTo>
                    <a:pt x="0" y="9030"/>
                  </a:lnTo>
                  <a:lnTo>
                    <a:pt x="0" y="11255"/>
                  </a:lnTo>
                  <a:close/>
                  <a:moveTo>
                    <a:pt x="3649" y="11255"/>
                  </a:moveTo>
                  <a:lnTo>
                    <a:pt x="3909" y="6806"/>
                  </a:lnTo>
                  <a:lnTo>
                    <a:pt x="4691" y="4581"/>
                  </a:lnTo>
                  <a:lnTo>
                    <a:pt x="5733" y="3796"/>
                  </a:lnTo>
                  <a:lnTo>
                    <a:pt x="7036" y="3665"/>
                  </a:lnTo>
                  <a:lnTo>
                    <a:pt x="8209" y="3796"/>
                  </a:lnTo>
                  <a:lnTo>
                    <a:pt x="9251" y="4581"/>
                  </a:lnTo>
                  <a:lnTo>
                    <a:pt x="10033" y="6937"/>
                  </a:lnTo>
                  <a:lnTo>
                    <a:pt x="10424" y="11386"/>
                  </a:lnTo>
                  <a:lnTo>
                    <a:pt x="10163" y="15835"/>
                  </a:lnTo>
                  <a:lnTo>
                    <a:pt x="9381" y="18060"/>
                  </a:lnTo>
                  <a:lnTo>
                    <a:pt x="8339" y="18845"/>
                  </a:lnTo>
                  <a:lnTo>
                    <a:pt x="7036" y="18976"/>
                  </a:lnTo>
                  <a:lnTo>
                    <a:pt x="5864" y="18845"/>
                  </a:lnTo>
                  <a:lnTo>
                    <a:pt x="4821" y="18060"/>
                  </a:lnTo>
                  <a:lnTo>
                    <a:pt x="4039" y="15704"/>
                  </a:lnTo>
                  <a:lnTo>
                    <a:pt x="3649" y="112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9" name="Shape 139"/>
            <p:cNvSpPr/>
            <p:nvPr/>
          </p:nvSpPr>
          <p:spPr>
            <a:xfrm>
              <a:off x="872950" y="1063225"/>
              <a:ext cx="169400" cy="382800"/>
            </a:xfrm>
            <a:custGeom>
              <a:avLst/>
              <a:gdLst/>
              <a:ahLst/>
              <a:cxnLst/>
              <a:rect l="0" t="0" r="0" b="0"/>
              <a:pathLst>
                <a:path w="6776" h="15312" extrusionOk="0">
                  <a:moveTo>
                    <a:pt x="1" y="7591"/>
                  </a:moveTo>
                  <a:lnTo>
                    <a:pt x="261" y="3142"/>
                  </a:lnTo>
                  <a:lnTo>
                    <a:pt x="1043" y="917"/>
                  </a:lnTo>
                  <a:lnTo>
                    <a:pt x="2085" y="132"/>
                  </a:lnTo>
                  <a:lnTo>
                    <a:pt x="3388" y="1"/>
                  </a:lnTo>
                  <a:lnTo>
                    <a:pt x="4561" y="132"/>
                  </a:lnTo>
                  <a:lnTo>
                    <a:pt x="5603" y="917"/>
                  </a:lnTo>
                  <a:lnTo>
                    <a:pt x="6385" y="3273"/>
                  </a:lnTo>
                  <a:lnTo>
                    <a:pt x="6776" y="7722"/>
                  </a:lnTo>
                  <a:lnTo>
                    <a:pt x="6515" y="12171"/>
                  </a:lnTo>
                  <a:lnTo>
                    <a:pt x="5733" y="14396"/>
                  </a:lnTo>
                  <a:lnTo>
                    <a:pt x="4691" y="15181"/>
                  </a:lnTo>
                  <a:lnTo>
                    <a:pt x="3388" y="15312"/>
                  </a:lnTo>
                  <a:lnTo>
                    <a:pt x="2216" y="15181"/>
                  </a:lnTo>
                  <a:lnTo>
                    <a:pt x="1173" y="14396"/>
                  </a:lnTo>
                  <a:lnTo>
                    <a:pt x="391" y="12040"/>
                  </a:lnTo>
                  <a:lnTo>
                    <a:pt x="1" y="759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2267100" y="1508175"/>
              <a:ext cx="257350" cy="726300"/>
            </a:xfrm>
            <a:custGeom>
              <a:avLst/>
              <a:gdLst/>
              <a:ahLst/>
              <a:cxnLst/>
              <a:rect l="0" t="0" r="0" b="0"/>
              <a:pathLst>
                <a:path w="10294" h="29052" extrusionOk="0">
                  <a:moveTo>
                    <a:pt x="10293" y="14395"/>
                  </a:moveTo>
                  <a:lnTo>
                    <a:pt x="10033" y="11516"/>
                  </a:lnTo>
                  <a:lnTo>
                    <a:pt x="9511" y="8899"/>
                  </a:lnTo>
                  <a:lnTo>
                    <a:pt x="8599" y="6543"/>
                  </a:lnTo>
                  <a:lnTo>
                    <a:pt x="7427" y="4580"/>
                  </a:lnTo>
                  <a:lnTo>
                    <a:pt x="5863" y="3010"/>
                  </a:lnTo>
                  <a:lnTo>
                    <a:pt x="4169" y="1701"/>
                  </a:lnTo>
                  <a:lnTo>
                    <a:pt x="2215" y="654"/>
                  </a:lnTo>
                  <a:lnTo>
                    <a:pt x="0" y="0"/>
                  </a:lnTo>
                  <a:lnTo>
                    <a:pt x="0" y="916"/>
                  </a:lnTo>
                  <a:lnTo>
                    <a:pt x="1564" y="1832"/>
                  </a:lnTo>
                  <a:lnTo>
                    <a:pt x="2997" y="3010"/>
                  </a:lnTo>
                  <a:lnTo>
                    <a:pt x="4300" y="4319"/>
                  </a:lnTo>
                  <a:lnTo>
                    <a:pt x="5342" y="5889"/>
                  </a:lnTo>
                  <a:lnTo>
                    <a:pt x="6124" y="7721"/>
                  </a:lnTo>
                  <a:lnTo>
                    <a:pt x="6775" y="9684"/>
                  </a:lnTo>
                  <a:lnTo>
                    <a:pt x="7166" y="11909"/>
                  </a:lnTo>
                  <a:lnTo>
                    <a:pt x="7296" y="14395"/>
                  </a:lnTo>
                  <a:lnTo>
                    <a:pt x="7166" y="16881"/>
                  </a:lnTo>
                  <a:lnTo>
                    <a:pt x="6775" y="19106"/>
                  </a:lnTo>
                  <a:lnTo>
                    <a:pt x="6124" y="21200"/>
                  </a:lnTo>
                  <a:lnTo>
                    <a:pt x="5342" y="22901"/>
                  </a:lnTo>
                  <a:lnTo>
                    <a:pt x="4300" y="24602"/>
                  </a:lnTo>
                  <a:lnTo>
                    <a:pt x="2997" y="25911"/>
                  </a:lnTo>
                  <a:lnTo>
                    <a:pt x="1564" y="27088"/>
                  </a:lnTo>
                  <a:lnTo>
                    <a:pt x="0" y="28005"/>
                  </a:lnTo>
                  <a:lnTo>
                    <a:pt x="0" y="29051"/>
                  </a:lnTo>
                  <a:lnTo>
                    <a:pt x="2215" y="28397"/>
                  </a:lnTo>
                  <a:lnTo>
                    <a:pt x="4169" y="27350"/>
                  </a:lnTo>
                  <a:lnTo>
                    <a:pt x="5863" y="25911"/>
                  </a:lnTo>
                  <a:lnTo>
                    <a:pt x="7427" y="24210"/>
                  </a:lnTo>
                  <a:lnTo>
                    <a:pt x="8599" y="22247"/>
                  </a:lnTo>
                  <a:lnTo>
                    <a:pt x="9511" y="20022"/>
                  </a:lnTo>
                  <a:lnTo>
                    <a:pt x="10033" y="17274"/>
                  </a:lnTo>
                  <a:lnTo>
                    <a:pt x="10293" y="1439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1042325" y="883300"/>
              <a:ext cx="254100" cy="726300"/>
            </a:xfrm>
            <a:custGeom>
              <a:avLst/>
              <a:gdLst/>
              <a:ahLst/>
              <a:cxnLst/>
              <a:rect l="0" t="0" r="0" b="0"/>
              <a:pathLst>
                <a:path w="10164" h="29052" extrusionOk="0">
                  <a:moveTo>
                    <a:pt x="10164" y="14526"/>
                  </a:moveTo>
                  <a:lnTo>
                    <a:pt x="10033" y="11516"/>
                  </a:lnTo>
                  <a:lnTo>
                    <a:pt x="9382" y="8899"/>
                  </a:lnTo>
                  <a:lnTo>
                    <a:pt x="8470" y="6544"/>
                  </a:lnTo>
                  <a:lnTo>
                    <a:pt x="7297" y="4581"/>
                  </a:lnTo>
                  <a:lnTo>
                    <a:pt x="5864" y="3010"/>
                  </a:lnTo>
                  <a:lnTo>
                    <a:pt x="4170" y="1702"/>
                  </a:lnTo>
                  <a:lnTo>
                    <a:pt x="2216" y="655"/>
                  </a:lnTo>
                  <a:lnTo>
                    <a:pt x="1" y="1"/>
                  </a:lnTo>
                  <a:lnTo>
                    <a:pt x="1" y="917"/>
                  </a:lnTo>
                  <a:lnTo>
                    <a:pt x="1564" y="1833"/>
                  </a:lnTo>
                  <a:lnTo>
                    <a:pt x="2998" y="3010"/>
                  </a:lnTo>
                  <a:lnTo>
                    <a:pt x="4300" y="4319"/>
                  </a:lnTo>
                  <a:lnTo>
                    <a:pt x="5343" y="5889"/>
                  </a:lnTo>
                  <a:lnTo>
                    <a:pt x="6125" y="7721"/>
                  </a:lnTo>
                  <a:lnTo>
                    <a:pt x="6776" y="9815"/>
                  </a:lnTo>
                  <a:lnTo>
                    <a:pt x="7167" y="12040"/>
                  </a:lnTo>
                  <a:lnTo>
                    <a:pt x="7297" y="14526"/>
                  </a:lnTo>
                  <a:lnTo>
                    <a:pt x="7167" y="17013"/>
                  </a:lnTo>
                  <a:lnTo>
                    <a:pt x="6776" y="19237"/>
                  </a:lnTo>
                  <a:lnTo>
                    <a:pt x="6125" y="21200"/>
                  </a:lnTo>
                  <a:lnTo>
                    <a:pt x="5343" y="23032"/>
                  </a:lnTo>
                  <a:lnTo>
                    <a:pt x="4300" y="24603"/>
                  </a:lnTo>
                  <a:lnTo>
                    <a:pt x="2998" y="25911"/>
                  </a:lnTo>
                  <a:lnTo>
                    <a:pt x="1564" y="27089"/>
                  </a:lnTo>
                  <a:lnTo>
                    <a:pt x="1" y="28005"/>
                  </a:lnTo>
                  <a:lnTo>
                    <a:pt x="1" y="29052"/>
                  </a:lnTo>
                  <a:lnTo>
                    <a:pt x="2216" y="28398"/>
                  </a:lnTo>
                  <a:lnTo>
                    <a:pt x="4170" y="27351"/>
                  </a:lnTo>
                  <a:lnTo>
                    <a:pt x="5864" y="26042"/>
                  </a:lnTo>
                  <a:lnTo>
                    <a:pt x="7297" y="24341"/>
                  </a:lnTo>
                  <a:lnTo>
                    <a:pt x="8470" y="22378"/>
                  </a:lnTo>
                  <a:lnTo>
                    <a:pt x="9382" y="20022"/>
                  </a:lnTo>
                  <a:lnTo>
                    <a:pt x="10033" y="17405"/>
                  </a:lnTo>
                  <a:lnTo>
                    <a:pt x="10164" y="145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1175875" y="850575"/>
              <a:ext cx="938150" cy="1429700"/>
            </a:xfrm>
            <a:custGeom>
              <a:avLst/>
              <a:gdLst/>
              <a:ahLst/>
              <a:cxnLst/>
              <a:rect l="0" t="0" r="0" b="0"/>
              <a:pathLst>
                <a:path w="37526" h="57188" extrusionOk="0">
                  <a:moveTo>
                    <a:pt x="37525" y="1"/>
                  </a:moveTo>
                  <a:lnTo>
                    <a:pt x="36874" y="1"/>
                  </a:lnTo>
                  <a:lnTo>
                    <a:pt x="36353" y="1"/>
                  </a:lnTo>
                  <a:lnTo>
                    <a:pt x="35701" y="1"/>
                  </a:lnTo>
                  <a:lnTo>
                    <a:pt x="35050" y="1"/>
                  </a:lnTo>
                  <a:lnTo>
                    <a:pt x="1" y="57187"/>
                  </a:lnTo>
                  <a:lnTo>
                    <a:pt x="913" y="57187"/>
                  </a:lnTo>
                  <a:lnTo>
                    <a:pt x="1564" y="57187"/>
                  </a:lnTo>
                  <a:lnTo>
                    <a:pt x="2216" y="57187"/>
                  </a:lnTo>
                  <a:lnTo>
                    <a:pt x="2607" y="57187"/>
                  </a:lnTo>
                  <a:lnTo>
                    <a:pt x="3128" y="56402"/>
                  </a:lnTo>
                  <a:lnTo>
                    <a:pt x="4301" y="54439"/>
                  </a:lnTo>
                  <a:lnTo>
                    <a:pt x="5994" y="51691"/>
                  </a:lnTo>
                  <a:lnTo>
                    <a:pt x="8079" y="48289"/>
                  </a:lnTo>
                  <a:lnTo>
                    <a:pt x="10555" y="44232"/>
                  </a:lnTo>
                  <a:lnTo>
                    <a:pt x="13291" y="39652"/>
                  </a:lnTo>
                  <a:lnTo>
                    <a:pt x="16287" y="34941"/>
                  </a:lnTo>
                  <a:lnTo>
                    <a:pt x="19284" y="29837"/>
                  </a:lnTo>
                  <a:lnTo>
                    <a:pt x="22411" y="24865"/>
                  </a:lnTo>
                  <a:lnTo>
                    <a:pt x="25408" y="19892"/>
                  </a:lnTo>
                  <a:lnTo>
                    <a:pt x="28274" y="15181"/>
                  </a:lnTo>
                  <a:lnTo>
                    <a:pt x="31011" y="10862"/>
                  </a:lnTo>
                  <a:lnTo>
                    <a:pt x="33226" y="6937"/>
                  </a:lnTo>
                  <a:lnTo>
                    <a:pt x="35180" y="3796"/>
                  </a:lnTo>
                  <a:lnTo>
                    <a:pt x="36613" y="1440"/>
                  </a:lnTo>
                  <a:lnTo>
                    <a:pt x="3752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471400" cy="1055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-US"/>
              <a:t>Since a percent is a ratio.... 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457200" y="1002589"/>
            <a:ext cx="8471400" cy="59464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-US" sz="2400" dirty="0"/>
              <a:t>We can use our old friend the double number to solve </a:t>
            </a:r>
            <a:r>
              <a:rPr lang="en-US" sz="2400" dirty="0" smtClean="0"/>
              <a:t>them…</a:t>
            </a:r>
            <a:endParaRPr lang="en-US" sz="2400" dirty="0"/>
          </a:p>
        </p:txBody>
      </p:sp>
      <p:sp>
        <p:nvSpPr>
          <p:cNvPr id="150" name="Shape 150"/>
          <p:cNvSpPr/>
          <p:nvPr/>
        </p:nvSpPr>
        <p:spPr>
          <a:xfrm>
            <a:off x="619526" y="2087807"/>
            <a:ext cx="7865490" cy="408944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471400" cy="1055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-US"/>
              <a:t>Since a percent is a ratio.... 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457200" y="1050925"/>
            <a:ext cx="8008576" cy="60403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-US" sz="2400" dirty="0"/>
              <a:t>We can also use our old friend ratio table to solve them!</a:t>
            </a:r>
          </a:p>
          <a:p>
            <a:endParaRPr lang="en-US" sz="2400" dirty="0"/>
          </a:p>
        </p:txBody>
      </p:sp>
      <p:sp>
        <p:nvSpPr>
          <p:cNvPr id="157" name="Shape 157"/>
          <p:cNvSpPr txBox="1">
            <a:spLocks noGrp="1"/>
          </p:cNvSpPr>
          <p:nvPr>
            <p:ph type="body" idx="2"/>
          </p:nvPr>
        </p:nvSpPr>
        <p:spPr>
          <a:xfrm>
            <a:off x="457200" y="1699380"/>
            <a:ext cx="6134099" cy="72533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US" sz="3000" b="1" u="sng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Example 2:</a:t>
            </a:r>
            <a:r>
              <a:rPr lang="en-US" sz="3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What is 20% of 50?</a:t>
            </a:r>
          </a:p>
          <a:p>
            <a:endParaRPr lang="en-US" sz="3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8" name="Shape 158"/>
          <p:cNvGraphicFramePr/>
          <p:nvPr>
            <p:extLst>
              <p:ext uri="{D42A27DB-BD31-4B8C-83A1-F6EECF244321}">
                <p14:modId xmlns:p14="http://schemas.microsoft.com/office/powerpoint/2010/main" val="2402533499"/>
              </p:ext>
            </p:extLst>
          </p:nvPr>
        </p:nvGraphicFramePr>
        <p:xfrm>
          <a:off x="457200" y="2651724"/>
          <a:ext cx="8258701" cy="2765684"/>
        </p:xfrm>
        <a:graphic>
          <a:graphicData uri="http://schemas.openxmlformats.org/drawingml/2006/table">
            <a:tbl>
              <a:tblPr>
                <a:noFill/>
                <a:tableStyleId>{A82504E8-B359-444F-ADD5-630149F03B90}</a:tableStyleId>
              </a:tblPr>
              <a:tblGrid>
                <a:gridCol w="2119896"/>
                <a:gridCol w="1435313"/>
                <a:gridCol w="1545754"/>
                <a:gridCol w="1545754"/>
                <a:gridCol w="1611984"/>
              </a:tblGrid>
              <a:tr h="1135546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-US" sz="3500" b="1"/>
                        <a:t>Percent</a:t>
                      </a:r>
                    </a:p>
                    <a:p>
                      <a:endParaRPr lang="en-US" sz="3500" b="1"/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3500"/>
                        <a:t>0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3500"/>
                        <a:t>100%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3500"/>
                        <a:t>50%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3500"/>
                        <a:t>20%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524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-US" sz="3500" b="1" dirty="0"/>
                        <a:t>P</a:t>
                      </a:r>
                      <a:r>
                        <a:rPr lang="en-US" sz="3500" b="1" dirty="0" smtClean="0"/>
                        <a:t>art </a:t>
                      </a:r>
                      <a:r>
                        <a:rPr lang="en-US" sz="3500" b="1" dirty="0"/>
                        <a:t>and </a:t>
                      </a:r>
                      <a:r>
                        <a:rPr lang="en-US" sz="3500" b="1" dirty="0" smtClean="0"/>
                        <a:t>Whole</a:t>
                      </a:r>
                      <a:endParaRPr lang="en-US" sz="3500" b="1" dirty="0"/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3500" dirty="0"/>
                        <a:t>0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3500"/>
                        <a:t>50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3500"/>
                        <a:t>25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3500" b="1" dirty="0"/>
                        <a:t>10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156</Words>
  <Application>Microsoft Macintosh PowerPoint</Application>
  <PresentationFormat>On-screen Show (4:3)</PresentationFormat>
  <Paragraphs>26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/>
      <vt:lpstr>PERCENT means…</vt:lpstr>
      <vt:lpstr>With your partner, discuss…</vt:lpstr>
      <vt:lpstr>Working with percents:</vt:lpstr>
      <vt:lpstr>Since a percent is a ratio.... </vt:lpstr>
      <vt:lpstr>Since a percent is a ratio....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Brainstorm</dc:title>
  <cp:lastModifiedBy>IT Admin</cp:lastModifiedBy>
  <cp:revision>6</cp:revision>
  <dcterms:modified xsi:type="dcterms:W3CDTF">2013-03-01T15:43:29Z</dcterms:modified>
</cp:coreProperties>
</file>